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5277"/>
    <a:srgbClr val="E7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BE9C-F8EB-9303-6A3F-C9F41829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4361-A1DC-B1FA-C0B6-E36CE5E4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8463-623A-35D7-D780-8A7F562C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996F-D481-B534-E02D-A7FA517A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7928-4075-089E-DBE7-FFDBA2DC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25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9F37-A634-19A2-A722-929A1C4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F4E0-5189-548F-58A0-923608C9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9AA5-5E6B-A4CC-ABB0-855CD774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963D-BF3A-0CD5-F5E3-CBEDB4D8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5433-0AFC-95D8-8568-2E069A90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58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44219-7A8A-A796-5C1B-F0316BFB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512D4-3480-C5A6-5FB1-5C61012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248C-FA98-0184-F736-A0C35B96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BB72-39CA-9B85-A0FB-807AC26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5FAF-E2BA-CB50-ABFB-79143712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855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195-42C7-6788-9CCC-F1D08DF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FF5C-7DCC-504A-E67D-EAE44935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5D9D-0A50-BFA7-E1E8-38F97121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4942-9272-76FA-A681-DCA493C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E340-E47F-F3E1-A936-A4538028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914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391A-0240-C4EA-9187-B25D0B47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C08F-EBFE-D687-BCED-3271C0B9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05E5-399B-41DF-5074-93D1990D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DA4E-C18D-7F7D-16D0-EEAFF5DA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49E8-6407-6556-3DC1-8D74928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0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D922-9A7E-1841-03C3-97AF08B3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7A8A-CD56-68A0-6BE4-6333777B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153C-0871-87C1-82C1-1A731A9B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EF67-CA91-9566-610F-69EDE9A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96D2-AA11-373A-8F67-3A1F0215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FBA7-13AA-141B-5F03-B4A013F6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46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A6B4-60E1-6ECF-175D-C67F5C7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3F01-2DFC-BFCA-82A5-22C907ED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67497-4AFD-A891-60D4-6C065F6BF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FE2C4-AFA5-DA54-9C9F-FAA95500B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F8835-BAD9-CCC2-9060-A9E4BBC9B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D8B49-FE88-EAEC-09FD-102E852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EA36C-7A56-6EC2-B07F-FA301EF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49CEB-D330-016C-52C7-0B61BF98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124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72F-48D2-FB52-E4FE-0CE6473B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79733-74D2-FE0F-4AD5-68FEFA02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F2667-FC3E-2483-6828-708ED0F1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11B4-825B-AF8C-23A9-797175B5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98BF9-52B4-9DF5-F12A-B7973B50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0EBA5-6BE4-2791-5E74-DD7BD8F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160FE-4E61-82CA-E3F4-11E5FA5D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54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E33C-00A7-7333-DA8B-6AEEF285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D0BA-DAA1-8B95-67C4-021FA77F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B21C-E6D8-6D90-187F-934B2EE58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1474-5FEF-647D-0ECA-5F79FFB3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14AF-8370-1A0F-41B3-D4D991C0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F5CC-F175-6811-7A44-C3AF4EC6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3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8301-8B00-136B-ABD9-A07C81A4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33350-BA1B-9DCC-D457-E1CFCF67A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4B4EC-0286-C4F6-9CFB-588AB10B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9DBA-6268-388F-3C42-A6293A10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213E-DA12-BD97-5801-A95BA72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903B-49F6-1839-112E-FA1C2B0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6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1ADAF-3412-09F4-077E-FBC080B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BA92-DD6A-1223-A30C-E7EBB0C1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3936-C9EF-746D-E8F9-CB7056B5E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E4BC-FBF1-46D0-B2D2-C3B9325008D4}" type="datetimeFigureOut">
              <a:rPr lang="en-NL" smtClean="0"/>
              <a:t>08/10/2023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C980-67A5-4EF7-CE16-5E80B1CF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B0FB-610D-A65F-BBB7-9933F9CB8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5139-9B8A-4FCE-8076-8F126AEBB5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8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public.tableau.com/app/profile/torben.mulitze/viz/GlowboxAB/Dashboard1?publish=y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public.tableau.com/app/profile/torben.mulitze/viz/GlowboxAB/Dashboard1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B5C61-D7D9-50E1-8443-F0954CC6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71" y="27441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81336-A797-9449-F184-C120C3DCC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08" y="505076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Promoting food/drinks products - Banner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F881D-630E-3916-04EE-D391008E1FD9}"/>
              </a:ext>
            </a:extLst>
          </p:cNvPr>
          <p:cNvSpPr/>
          <p:nvPr/>
        </p:nvSpPr>
        <p:spPr>
          <a:xfrm flipV="1">
            <a:off x="350808" y="4846446"/>
            <a:ext cx="47732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F7AB4-F746-0C37-7776-9323F4FA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1" y="1873768"/>
            <a:ext cx="3998407" cy="32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EB8-CDCF-2E42-4E1D-27FDB1E6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Why were here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2C84-A63A-BC56-5F26-E3DCB3D4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Tremendous increase in Foods and Drinks category</a:t>
            </a:r>
          </a:p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Capatilize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this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thrend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26E8C-11F6-DAE7-F5EA-1852EF437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13" y="2103867"/>
            <a:ext cx="4571428" cy="45714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653CEC-1AC2-3138-B22D-FEE2BF93C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78" y="2103867"/>
            <a:ext cx="4571428" cy="45714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9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FAF268E-27D8-9491-028D-1E3BF786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7" y="3222521"/>
            <a:ext cx="5757016" cy="36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079BB8-24B0-D787-90D2-46EEF4AB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7" y="1978409"/>
            <a:ext cx="1488209" cy="52224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Visitor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E58F3FF-C54E-B514-A95E-F4C2B1068C67}"/>
              </a:ext>
            </a:extLst>
          </p:cNvPr>
          <p:cNvSpPr txBox="1">
            <a:spLocks/>
          </p:cNvSpPr>
          <p:nvPr/>
        </p:nvSpPr>
        <p:spPr>
          <a:xfrm>
            <a:off x="4281518" y="1607133"/>
            <a:ext cx="3569391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A 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No banner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2B1EAC4-C14A-BBB4-0A0B-9102D02DB26A}"/>
              </a:ext>
            </a:extLst>
          </p:cNvPr>
          <p:cNvSpPr txBox="1">
            <a:spLocks/>
          </p:cNvSpPr>
          <p:nvPr/>
        </p:nvSpPr>
        <p:spPr>
          <a:xfrm>
            <a:off x="4281518" y="2460911"/>
            <a:ext cx="3569391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B 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Banner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14DAB9-2E91-A2DC-246A-224EB6CCC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498312"/>
            <a:ext cx="1560459" cy="1482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6D464A-1656-792D-6B50-8CBC82DC735D}"/>
              </a:ext>
            </a:extLst>
          </p:cNvPr>
          <p:cNvSpPr txBox="1"/>
          <p:nvPr/>
        </p:nvSpPr>
        <p:spPr>
          <a:xfrm>
            <a:off x="8070316" y="3355109"/>
            <a:ext cx="48790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Does the conversion rate increase?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Does revenue increase?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9C34A4-F7FE-1C9C-7E0E-CE75760D6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27" y="3970496"/>
            <a:ext cx="5757016" cy="288750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1A7324F-04F4-2438-3CF5-08FF614D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How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A9B5D-0454-2302-B92B-C4D87644A7ED}"/>
              </a:ext>
            </a:extLst>
          </p:cNvPr>
          <p:cNvSpPr txBox="1">
            <a:spLocks/>
          </p:cNvSpPr>
          <p:nvPr/>
        </p:nvSpPr>
        <p:spPr>
          <a:xfrm>
            <a:off x="838200" y="362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Expirement</a:t>
            </a: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Questions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FAF268E-27D8-9491-028D-1E3BF786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7" y="3222521"/>
            <a:ext cx="5757016" cy="36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079BB8-24B0-D787-90D2-46EEF4AB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7" y="1978409"/>
            <a:ext cx="1488209" cy="52224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Visitor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E58F3FF-C54E-B514-A95E-F4C2B1068C67}"/>
              </a:ext>
            </a:extLst>
          </p:cNvPr>
          <p:cNvSpPr txBox="1">
            <a:spLocks/>
          </p:cNvSpPr>
          <p:nvPr/>
        </p:nvSpPr>
        <p:spPr>
          <a:xfrm>
            <a:off x="4281518" y="1607133"/>
            <a:ext cx="3569391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A 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No banner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2B1EAC4-C14A-BBB4-0A0B-9102D02DB26A}"/>
              </a:ext>
            </a:extLst>
          </p:cNvPr>
          <p:cNvSpPr txBox="1">
            <a:spLocks/>
          </p:cNvSpPr>
          <p:nvPr/>
        </p:nvSpPr>
        <p:spPr>
          <a:xfrm>
            <a:off x="4281518" y="2460911"/>
            <a:ext cx="3569391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B 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– Banner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14DAB9-2E91-A2DC-246A-224EB6CCC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498312"/>
            <a:ext cx="1560459" cy="1482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6D464A-1656-792D-6B50-8CBC82DC735D}"/>
              </a:ext>
            </a:extLst>
          </p:cNvPr>
          <p:cNvSpPr txBox="1"/>
          <p:nvPr/>
        </p:nvSpPr>
        <p:spPr>
          <a:xfrm>
            <a:off x="8070316" y="3355109"/>
            <a:ext cx="48790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Does the conversion rate increase?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Does revenue increase?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9C34A4-F7FE-1C9C-7E0E-CE75760D6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27" y="3970496"/>
            <a:ext cx="5757016" cy="288750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1A7324F-04F4-2438-3CF5-08FF614D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Experiment Questions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2C84-A63A-BC56-5F26-E3DCB3D4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Test duration: 2 Weeks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Participants: 49000 users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average: 4,3%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7A2B8-30D5-827C-C646-C2652AE56158}"/>
              </a:ext>
            </a:extLst>
          </p:cNvPr>
          <p:cNvSpPr txBox="1"/>
          <p:nvPr/>
        </p:nvSpPr>
        <p:spPr>
          <a:xfrm>
            <a:off x="838200" y="3608449"/>
            <a:ext cx="4147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A (no banner)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rate: 3,9%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Revenue: 82.146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r"/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EDF7F-6AE5-3CEE-B7CA-C8E19AE3A524}"/>
              </a:ext>
            </a:extLst>
          </p:cNvPr>
          <p:cNvSpPr txBox="1"/>
          <p:nvPr/>
        </p:nvSpPr>
        <p:spPr>
          <a:xfrm>
            <a:off x="5877089" y="3607459"/>
            <a:ext cx="4147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B (banner)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rate: 4,6%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Revenue: 83.415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4B77C-3E05-E158-8E5F-6A93B7BAE26D}"/>
              </a:ext>
            </a:extLst>
          </p:cNvPr>
          <p:cNvSpPr/>
          <p:nvPr/>
        </p:nvSpPr>
        <p:spPr>
          <a:xfrm>
            <a:off x="5338618" y="3662824"/>
            <a:ext cx="46181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41E07DA-5AE8-0EAB-285D-EF93BE54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Experiment Overview</a:t>
            </a:r>
            <a:endParaRPr lang="en-NL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EB8-CDCF-2E42-4E1D-27FDB1E6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Results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C3440-0A87-07AD-E921-A353DA9E4B8B}"/>
              </a:ext>
            </a:extLst>
          </p:cNvPr>
          <p:cNvSpPr txBox="1"/>
          <p:nvPr/>
        </p:nvSpPr>
        <p:spPr>
          <a:xfrm>
            <a:off x="108833" y="6119794"/>
            <a:ext cx="586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rate significantly increased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E3E2-AA0C-5AAE-24D2-29C83AFC78AC}"/>
              </a:ext>
            </a:extLst>
          </p:cNvPr>
          <p:cNvSpPr txBox="1"/>
          <p:nvPr/>
        </p:nvSpPr>
        <p:spPr>
          <a:xfrm>
            <a:off x="838200" y="3608449"/>
            <a:ext cx="4147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A (no banner)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rate: 3,9%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Revenue: 82.146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r"/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77FF96-7EA0-9227-7BA7-D4F69922F27A}"/>
              </a:ext>
            </a:extLst>
          </p:cNvPr>
          <p:cNvSpPr txBox="1"/>
          <p:nvPr/>
        </p:nvSpPr>
        <p:spPr>
          <a:xfrm>
            <a:off x="5877089" y="3607459"/>
            <a:ext cx="4147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Group B (banner)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Conversion rate: 4,6%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Revenue: 83.415</a:t>
            </a: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ECD23-B91C-9A3C-9FBC-7643525EA76F}"/>
              </a:ext>
            </a:extLst>
          </p:cNvPr>
          <p:cNvSpPr/>
          <p:nvPr/>
        </p:nvSpPr>
        <p:spPr>
          <a:xfrm>
            <a:off x="5338618" y="3662824"/>
            <a:ext cx="46181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A47A8-C66F-1567-3A17-96C6B4B4F408}"/>
              </a:ext>
            </a:extLst>
          </p:cNvPr>
          <p:cNvSpPr txBox="1"/>
          <p:nvPr/>
        </p:nvSpPr>
        <p:spPr>
          <a:xfrm>
            <a:off x="6214615" y="6133014"/>
            <a:ext cx="586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Revenue didn’t increase significantly</a:t>
            </a:r>
            <a:endParaRPr lang="en-NL" sz="2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AD13D-82B6-A6CB-43BE-9036E1626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0" y="3429000"/>
            <a:ext cx="3950070" cy="2633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53F93-F610-1535-A70C-518B88058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48" y="3486414"/>
            <a:ext cx="3950070" cy="26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2.08333E-6 -0.28958 " pathEditMode="relative" rAng="0" ptsTypes="AA">
                                      <p:cBhvr>
                                        <p:cTn id="10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29074 " pathEditMode="relative" rAng="0" ptsTypes="AA">
                                      <p:cBhvr>
                                        <p:cTn id="12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3.54167E-6 -0.29653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EB8-CDCF-2E42-4E1D-27FDB1E6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Conclusion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84194-8F55-CE58-83C3-EBE03A267243}"/>
              </a:ext>
            </a:extLst>
          </p:cNvPr>
          <p:cNvSpPr txBox="1"/>
          <p:nvPr/>
        </p:nvSpPr>
        <p:spPr>
          <a:xfrm>
            <a:off x="951346" y="1902691"/>
            <a:ext cx="845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Don’t implement banner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Increase conversion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43A2DD63-CBF7-F8D4-38E7-E300F8B83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99689"/>
            <a:ext cx="12192000" cy="62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68FC2-7D22-E79F-4844-C6E47C0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8" b="91098" l="9954" r="89892">
                        <a14:foregroundMark x1="45062" y1="10417" x2="33873" y2="10133"/>
                        <a14:foregroundMark x1="37577" y1="7955" x2="33642" y2="4830"/>
                        <a14:foregroundMark x1="37114" y1="7481" x2="35802" y2="3788"/>
                        <a14:foregroundMark x1="18133" y1="48769" x2="17670" y2="69981"/>
                        <a14:foregroundMark x1="32562" y1="89583" x2="47531" y2="91098"/>
                        <a14:foregroundMark x1="47531" y1="91098" x2="52623" y2="89583"/>
                        <a14:foregroundMark x1="22454" y1="20455" x2="21759" y2="21496"/>
                        <a14:foregroundMark x1="63426" y1="14299" x2="63657" y2="14299"/>
                        <a14:backgroundMark x1="13580" y1="18845" x2="15355" y2="23390"/>
                        <a14:backgroundMark x1="15355" y1="23390" x2="20679" y2="28598"/>
                        <a14:backgroundMark x1="21142" y1="30777" x2="19213" y2="88731"/>
                        <a14:backgroundMark x1="18981" y1="89583" x2="60417" y2="97064"/>
                        <a14:backgroundMark x1="60417" y1="97064" x2="80864" y2="95265"/>
                        <a14:backgroundMark x1="80864" y1="95265" x2="92361" y2="86648"/>
                        <a14:backgroundMark x1="92361" y1="86648" x2="98843" y2="43182"/>
                        <a14:backgroundMark x1="98843" y1="43182" x2="93827" y2="16951"/>
                        <a14:backgroundMark x1="70139" y1="36080" x2="69059" y2="33902"/>
                        <a14:backgroundMark x1="53086" y1="55398" x2="52855" y2="60133"/>
                        <a14:backgroundMark x1="42515" y1="36364" x2="40741" y2="47159"/>
                        <a14:backgroundMark x1="31713" y1="16193" x2="55478" y2="16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17" y="62881"/>
            <a:ext cx="741872" cy="6044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2413B2-5E0D-FBFC-78AF-6AB3727FFE08}"/>
              </a:ext>
            </a:extLst>
          </p:cNvPr>
          <p:cNvSpPr txBox="1">
            <a:spLocks/>
          </p:cNvSpPr>
          <p:nvPr/>
        </p:nvSpPr>
        <p:spPr>
          <a:xfrm>
            <a:off x="10662250" y="107930"/>
            <a:ext cx="1512497" cy="68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GloBox</a:t>
            </a:r>
            <a:endParaRPr lang="en-NL" sz="9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43A2DD63-CBF7-F8D4-38E7-E300F8B83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27" y="789322"/>
            <a:ext cx="12209253" cy="62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159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Office Theme</vt:lpstr>
      <vt:lpstr>GloBox</vt:lpstr>
      <vt:lpstr>Why were here</vt:lpstr>
      <vt:lpstr>How</vt:lpstr>
      <vt:lpstr>Experiment Questions</vt:lpstr>
      <vt:lpstr>Experiment Overview</vt:lpstr>
      <vt:lpstr>Results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</dc:title>
  <dc:creator>Torben Mulitze</dc:creator>
  <cp:lastModifiedBy>Torben Mulitze</cp:lastModifiedBy>
  <cp:revision>16</cp:revision>
  <dcterms:created xsi:type="dcterms:W3CDTF">2023-10-02T22:37:42Z</dcterms:created>
  <dcterms:modified xsi:type="dcterms:W3CDTF">2023-10-08T16:25:35Z</dcterms:modified>
</cp:coreProperties>
</file>