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8B2D-A585-6557-6ECC-E3DD55478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to fuel your car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FE35A-F345-EA88-E75D-090F19574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Torben Mulitze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7423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6770-1FBB-CB6E-3FE8-5C26EDDA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FD49-91BA-C8E0-2AF9-45FF1C1A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Maybe you have had the feeling one day while your were fueling your car that the prices on a specific day seem to be cheaper.</a:t>
            </a:r>
          </a:p>
          <a:p>
            <a:pPr marL="45720" indent="0">
              <a:buNone/>
            </a:pPr>
            <a:r>
              <a:rPr lang="en-US" dirty="0"/>
              <a:t>Also when having to fuel your car in the morning it almost always seems to be much pricier.  </a:t>
            </a:r>
          </a:p>
          <a:p>
            <a:pPr marL="45720" indent="0">
              <a:buNone/>
            </a:pPr>
            <a:r>
              <a:rPr lang="en-US" dirty="0"/>
              <a:t>But is there really a time where fuel prices tend to be lower?</a:t>
            </a:r>
          </a:p>
          <a:p>
            <a:pPr marL="45720" indent="0">
              <a:buNone/>
            </a:pPr>
            <a:r>
              <a:rPr lang="en-US" dirty="0"/>
              <a:t>Let’s find out!</a:t>
            </a:r>
          </a:p>
        </p:txBody>
      </p:sp>
    </p:spTree>
    <p:extLst>
      <p:ext uri="{BB962C8B-B14F-4D97-AF65-F5344CB8AC3E}">
        <p14:creationId xmlns:p14="http://schemas.microsoft.com/office/powerpoint/2010/main" val="134014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A6FA-BB85-3140-7F05-2ACC6CA0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Prices across the week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4BB2-F187-0000-B6EA-C540A412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Looking at the price distribution during the week we see that the price on Thursday to Saturday seem to be  lower.</a:t>
            </a:r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C1DC8F-BB1A-5DCF-7F35-4CBCF0F3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8991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97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AAAC-1299-4E07-606A-FE8B7ABB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Prices across the day</a:t>
            </a:r>
            <a:endParaRPr lang="en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A0B1F1-5815-81EE-EBDD-029FEE57CE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68" y="3659727"/>
            <a:ext cx="9872663" cy="276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FCFBA6-ABB6-4DA9-B02C-06D20079F1A5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In the evening the prices seem to get lower.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1769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3A3D-D4F8-4CE4-FCA4-58E888A2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F294-8D8D-C8F3-A72D-BFAA5881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So we found that during the time the data was gathered it was cheaper to fuel you car on Thursday to Saturday between  13 and 20 a clock.</a:t>
            </a:r>
          </a:p>
          <a:p>
            <a:r>
              <a:rPr lang="en-US" dirty="0"/>
              <a:t> Since the data was gathered over a short time it’s currently uncertain of this only was a trend. Only time can show.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6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1D32-1D15-033E-7E89-29344650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911B1-CAE3-CF64-6C8D-1465DA32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we checked the average difference between min and max values during a weekday.</a:t>
            </a:r>
          </a:p>
          <a:p>
            <a:r>
              <a:rPr lang="en-US" dirty="0"/>
              <a:t> Prices vary on average around 25 cents during the day.</a:t>
            </a:r>
            <a:endParaRPr lang="en-NL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334793D-F4C1-D00C-2CF0-A8975F8E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600450"/>
            <a:ext cx="90487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742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468</TotalTime>
  <Words>202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Basis</vt:lpstr>
      <vt:lpstr>When to fuel your car</vt:lpstr>
      <vt:lpstr>Introduction</vt:lpstr>
      <vt:lpstr>Fuel Prices across the week</vt:lpstr>
      <vt:lpstr>Fuel Prices across the day</vt:lpstr>
      <vt:lpstr>Take away</vt:lpstr>
      <vt:lpstr>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to fuel your car</dc:title>
  <dc:creator>Torben Mulitze</dc:creator>
  <cp:lastModifiedBy>Torben Mulitze</cp:lastModifiedBy>
  <cp:revision>3</cp:revision>
  <dcterms:created xsi:type="dcterms:W3CDTF">2023-01-25T12:24:10Z</dcterms:created>
  <dcterms:modified xsi:type="dcterms:W3CDTF">2023-01-25T20:13:00Z</dcterms:modified>
</cp:coreProperties>
</file>