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993d8159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Take turn doing introduction. Name of project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next slide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3" name="Google Shape;63;g36993d81596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993d8159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6993d81596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93d8159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Either show next slide alongside the website, or the website first, then speak through the note for better visualization of the app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g36993d81596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93d8159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Take to website.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Logged in state, shows the app with different tabs accessible from the bottom of the screen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Show what each tab does (exclude detail screen for later)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after, go to next slide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g36993d81596_1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993d8159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Go back to website.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Lead from the ‘Formik’  → shows form working as intended + detail screen for restaurant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Demonstration of use, shows the info stay and is saved to db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Logout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Lead to login/reg/logout functionality, show routing, protected route, quickly go over context usage and implementation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Go back to next slide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g36993d81596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993d8159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6993d81596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93d8159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993d81596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Bitespin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Project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Goals &amp; Intended Audience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Help users decide where to eat with random restaurant suggestions.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College students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Friend groups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Anyone indecisive about meals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Contributions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Christian- Supabase integration, routing setup, README, debugging, UI layout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Chris- UI layout, styling, search, debugging, testing, Formiks setup, routing setup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Nam- Create Login Authentication Flow, restructure login buttons, testing, debugging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Choices &amp; Visual Decisions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Tab-based layout for clean navigation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Simple, intuitive color palette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Formik for form validation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Mobile-first design with responsive layout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Technical Implementation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Native + Expo Router for structure and navigation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 for cloud data (CRUD)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Formik  form validation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and filter logic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Challenges &amp; Solutions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 CORS issues → Updated origin settings in config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logic confusion → Reorganized app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logic bug → Refactored default state behavior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We’d Do Differently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validation and form logic earlier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formal test plans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login/favorites sync across devices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