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370DA10-006C-4B15-A11B-5631BC502708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09BA8D0-5FB0-43BF-A909-261DAE713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576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DA10-006C-4B15-A11B-5631BC502708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A8D0-5FB0-43BF-A909-261DAE713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701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DA10-006C-4B15-A11B-5631BC502708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A8D0-5FB0-43BF-A909-261DAE713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953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DA10-006C-4B15-A11B-5631BC502708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A8D0-5FB0-43BF-A909-261DAE713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850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DA10-006C-4B15-A11B-5631BC502708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A8D0-5FB0-43BF-A909-261DAE713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111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DA10-006C-4B15-A11B-5631BC502708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A8D0-5FB0-43BF-A909-261DAE713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46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DA10-006C-4B15-A11B-5631BC502708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A8D0-5FB0-43BF-A909-261DAE713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384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DA10-006C-4B15-A11B-5631BC502708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A8D0-5FB0-43BF-A909-261DAE713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181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DA10-006C-4B15-A11B-5631BC502708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A8D0-5FB0-43BF-A909-261DAE713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69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DA10-006C-4B15-A11B-5631BC502708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A8D0-5FB0-43BF-A909-261DAE713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099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DA10-006C-4B15-A11B-5631BC502708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A8D0-5FB0-43BF-A909-261DAE713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278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DA10-006C-4B15-A11B-5631BC502708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A8D0-5FB0-43BF-A909-261DAE713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10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DA10-006C-4B15-A11B-5631BC502708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A8D0-5FB0-43BF-A909-261DAE713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98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DA10-006C-4B15-A11B-5631BC502708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A8D0-5FB0-43BF-A909-261DAE713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92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DA10-006C-4B15-A11B-5631BC502708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A8D0-5FB0-43BF-A909-261DAE713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296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DA10-006C-4B15-A11B-5631BC502708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A8D0-5FB0-43BF-A909-261DAE713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45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DA10-006C-4B15-A11B-5631BC502708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A8D0-5FB0-43BF-A909-261DAE713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35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70DA10-006C-4B15-A11B-5631BC502708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9BA8D0-5FB0-43BF-A909-261DAE713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694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  <p:sldLayoutId id="2147483960" r:id="rId13"/>
    <p:sldLayoutId id="2147483961" r:id="rId14"/>
    <p:sldLayoutId id="2147483962" r:id="rId15"/>
    <p:sldLayoutId id="2147483963" r:id="rId16"/>
    <p:sldLayoutId id="214748396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86C3BE-AE24-CD61-FD26-4B79CBD47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030" y="1964267"/>
            <a:ext cx="9123095" cy="2421464"/>
          </a:xfrm>
        </p:spPr>
        <p:txBody>
          <a:bodyPr/>
          <a:lstStyle/>
          <a:p>
            <a:r>
              <a:rPr lang="ru-RU" dirty="0"/>
              <a:t>Сайт недвижимости </a:t>
            </a:r>
            <a:r>
              <a:rPr lang="en-US" dirty="0"/>
              <a:t>Domovoy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0DF395-C173-C60C-2385-E8392E2E28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 студент группы 20ВЕБ-1</a:t>
            </a:r>
          </a:p>
          <a:p>
            <a:r>
              <a:rPr lang="ru-RU" dirty="0"/>
              <a:t>Гилязетдинов Арслан РАшидович</a:t>
            </a:r>
          </a:p>
        </p:txBody>
      </p:sp>
    </p:spTree>
    <p:extLst>
      <p:ext uri="{BB962C8B-B14F-4D97-AF65-F5344CB8AC3E}">
        <p14:creationId xmlns:p14="http://schemas.microsoft.com/office/powerpoint/2010/main" val="3290189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9523-702F-BC9B-981E-63FC46E3F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Входная информация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45647D-661F-82B3-771D-16CC5B8B3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ru-RU" sz="2000" dirty="0"/>
              <a:t>Входной информацией в системе являются:</a:t>
            </a:r>
          </a:p>
          <a:p>
            <a:pPr>
              <a:buFont typeface="Calibri" panose="020F0502020204030204" pitchFamily="34" charset="0"/>
              <a:buChar char="‐"/>
            </a:pPr>
            <a:r>
              <a:rPr lang="ru-RU" sz="2000" dirty="0"/>
              <a:t>информация об объявлении (Тип объекта, тип сделки, количество комнат, название объявления, цена, общая площадь, адрес и т.д.);</a:t>
            </a:r>
          </a:p>
          <a:p>
            <a:pPr>
              <a:buFont typeface="Calibri" panose="020F0502020204030204" pitchFamily="34" charset="0"/>
              <a:buChar char="‐"/>
            </a:pPr>
            <a:r>
              <a:rPr lang="ru-RU" sz="2000" dirty="0"/>
              <a:t>фотографии для объявления;</a:t>
            </a:r>
          </a:p>
          <a:p>
            <a:pPr>
              <a:buFont typeface="Calibri" panose="020F0502020204030204" pitchFamily="34" charset="0"/>
              <a:buChar char="‐"/>
            </a:pPr>
            <a:r>
              <a:rPr lang="ru-RU" sz="2000" dirty="0"/>
              <a:t>информация о пользователе (Имя, фамилия, пароль, почта, номер телефона).</a:t>
            </a:r>
          </a:p>
        </p:txBody>
      </p:sp>
    </p:spTree>
    <p:extLst>
      <p:ext uri="{BB962C8B-B14F-4D97-AF65-F5344CB8AC3E}">
        <p14:creationId xmlns:p14="http://schemas.microsoft.com/office/powerpoint/2010/main" val="387553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EBE87-B33F-6913-9A8C-2DD05817E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Выходная информация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96282D-05FC-63EA-2F38-26F7DA15A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447224"/>
          </a:xfrm>
        </p:spPr>
        <p:txBody>
          <a:bodyPr anchor="t"/>
          <a:lstStyle/>
          <a:p>
            <a:r>
              <a:rPr lang="ru-RU" dirty="0"/>
              <a:t>Выходной информацией в системе является электронное письмо на почту пользователю.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8564F2-D57B-7C3D-13B2-B958A43CB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731" y="2779701"/>
            <a:ext cx="5316537" cy="2889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A5E27C-79B9-83D1-324D-522DE81F9DE8}"/>
              </a:ext>
            </a:extLst>
          </p:cNvPr>
          <p:cNvSpPr txBox="1"/>
          <p:nvPr/>
        </p:nvSpPr>
        <p:spPr>
          <a:xfrm>
            <a:off x="3864320" y="5669438"/>
            <a:ext cx="4463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Рисунок 1 – Электронное письмо на почту</a:t>
            </a:r>
          </a:p>
        </p:txBody>
      </p:sp>
    </p:spTree>
    <p:extLst>
      <p:ext uri="{BB962C8B-B14F-4D97-AF65-F5344CB8AC3E}">
        <p14:creationId xmlns:p14="http://schemas.microsoft.com/office/powerpoint/2010/main" val="94699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732E26-9EEF-2EBA-558B-634583A9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прецедентов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A3D0197-BE13-7B0C-A7CA-8DA95684F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227" y="1956774"/>
            <a:ext cx="7505545" cy="34843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AC18C8-EE5C-CAE3-B6C6-AFF2118885E6}"/>
              </a:ext>
            </a:extLst>
          </p:cNvPr>
          <p:cNvSpPr txBox="1"/>
          <p:nvPr/>
        </p:nvSpPr>
        <p:spPr>
          <a:xfrm>
            <a:off x="3864320" y="5441132"/>
            <a:ext cx="4463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Рисунок 2 – Диаграмма прецедентов</a:t>
            </a:r>
          </a:p>
        </p:txBody>
      </p:sp>
    </p:spTree>
    <p:extLst>
      <p:ext uri="{BB962C8B-B14F-4D97-AF65-F5344CB8AC3E}">
        <p14:creationId xmlns:p14="http://schemas.microsoft.com/office/powerpoint/2010/main" val="1410576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9EBE37-88D9-B808-9B01-D58DC96E2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477122" cy="1456267"/>
          </a:xfrm>
        </p:spPr>
        <p:txBody>
          <a:bodyPr>
            <a:normAutofit/>
          </a:bodyPr>
          <a:lstStyle/>
          <a:p>
            <a:r>
              <a:rPr lang="ru-RU" sz="3200" dirty="0"/>
              <a:t>Логическое (даталогическое) проектирование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7AD1D7-9692-2513-0D5B-287CA7864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276" y="1819822"/>
            <a:ext cx="4797448" cy="41607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C0DDD5-96C5-AB35-7EA5-0A9E27C2B673}"/>
              </a:ext>
            </a:extLst>
          </p:cNvPr>
          <p:cNvSpPr txBox="1"/>
          <p:nvPr/>
        </p:nvSpPr>
        <p:spPr>
          <a:xfrm>
            <a:off x="3864321" y="5980588"/>
            <a:ext cx="4463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Рисунок 3 – Даталогическая модель</a:t>
            </a:r>
          </a:p>
        </p:txBody>
      </p:sp>
    </p:spTree>
    <p:extLst>
      <p:ext uri="{BB962C8B-B14F-4D97-AF65-F5344CB8AC3E}">
        <p14:creationId xmlns:p14="http://schemas.microsoft.com/office/powerpoint/2010/main" val="761095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4F0CA3-22AB-C206-CBCE-44153CA1F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Используемые средства разработки веб-приложения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66CC667-0D5F-C387-DEC1-7C1296AB1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985" y="2751290"/>
            <a:ext cx="1129371" cy="117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3B7AFCA-6318-E73A-4576-C8F54FFED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073" y="2653118"/>
            <a:ext cx="1370846" cy="137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17D3334-709E-1DB2-565C-548822688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554" y="2653118"/>
            <a:ext cx="1370846" cy="137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D1364EC-ED8A-BAB9-52A2-06D795B99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332" y="2751290"/>
            <a:ext cx="1036389" cy="117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120AA2-BD46-FF74-BF9C-1140C582FB0D}"/>
              </a:ext>
            </a:extLst>
          </p:cNvPr>
          <p:cNvSpPr txBox="1"/>
          <p:nvPr/>
        </p:nvSpPr>
        <p:spPr>
          <a:xfrm>
            <a:off x="1378160" y="4065005"/>
            <a:ext cx="1503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Laravel</a:t>
            </a:r>
            <a:endParaRPr lang="ru-RU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226E7B-8D7F-1967-BA24-64117CD7B7D7}"/>
              </a:ext>
            </a:extLst>
          </p:cNvPr>
          <p:cNvSpPr txBox="1"/>
          <p:nvPr/>
        </p:nvSpPr>
        <p:spPr>
          <a:xfrm>
            <a:off x="4248678" y="4065005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CSS</a:t>
            </a:r>
            <a:endParaRPr lang="ru-RU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E3E9F3-A146-616F-A157-1DE7FEF9F1C3}"/>
              </a:ext>
            </a:extLst>
          </p:cNvPr>
          <p:cNvSpPr txBox="1"/>
          <p:nvPr/>
        </p:nvSpPr>
        <p:spPr>
          <a:xfrm>
            <a:off x="6470814" y="4065005"/>
            <a:ext cx="1284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HTML</a:t>
            </a:r>
            <a:endParaRPr lang="ru-RU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FBDA98-932E-86BF-AFD0-B7E72366CCE0}"/>
              </a:ext>
            </a:extLst>
          </p:cNvPr>
          <p:cNvSpPr txBox="1"/>
          <p:nvPr/>
        </p:nvSpPr>
        <p:spPr>
          <a:xfrm>
            <a:off x="8582683" y="4065005"/>
            <a:ext cx="2035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JavaScript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07663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E1E76D-430E-70C1-0DA1-B2654D5DD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Карта сайта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BC3FF1-BC03-D465-1EE6-F4F3CBC47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775" y="2220244"/>
            <a:ext cx="3148450" cy="24175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5715AC-E74C-8AD9-9B20-FBE94F72E825}"/>
              </a:ext>
            </a:extLst>
          </p:cNvPr>
          <p:cNvSpPr txBox="1"/>
          <p:nvPr/>
        </p:nvSpPr>
        <p:spPr>
          <a:xfrm>
            <a:off x="3864321" y="4638244"/>
            <a:ext cx="4463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Рисунок </a:t>
            </a:r>
            <a:r>
              <a:rPr lang="en-US" sz="1400" dirty="0"/>
              <a:t>4</a:t>
            </a:r>
            <a:r>
              <a:rPr lang="ru-RU" sz="1400" dirty="0"/>
              <a:t> – Карта сайта</a:t>
            </a:r>
          </a:p>
        </p:txBody>
      </p:sp>
    </p:spTree>
    <p:extLst>
      <p:ext uri="{BB962C8B-B14F-4D97-AF65-F5344CB8AC3E}">
        <p14:creationId xmlns:p14="http://schemas.microsoft.com/office/powerpoint/2010/main" val="1726903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C7C96-D8CA-4322-C019-1DAD9985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Физическая модель базы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D550FE-511B-D9FF-249A-3BF0AEFEF7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0" t="1834" r="4079" b="2271"/>
          <a:stretch/>
        </p:blipFill>
        <p:spPr bwMode="auto">
          <a:xfrm>
            <a:off x="3906520" y="1884906"/>
            <a:ext cx="4378960" cy="395732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D6FD39-46A1-7034-E02D-A132CF448BEC}"/>
              </a:ext>
            </a:extLst>
          </p:cNvPr>
          <p:cNvSpPr txBox="1"/>
          <p:nvPr/>
        </p:nvSpPr>
        <p:spPr>
          <a:xfrm>
            <a:off x="3864321" y="5842226"/>
            <a:ext cx="4463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Рисунок 5 – Физическая схема</a:t>
            </a:r>
          </a:p>
        </p:txBody>
      </p:sp>
    </p:spTree>
    <p:extLst>
      <p:ext uri="{BB962C8B-B14F-4D97-AF65-F5344CB8AC3E}">
        <p14:creationId xmlns:p14="http://schemas.microsoft.com/office/powerpoint/2010/main" val="3096963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73BB0A-C957-EEBA-87AB-0C5FB9458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182909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29</TotalTime>
  <Words>128</Words>
  <Application>Microsoft Office PowerPoint</Application>
  <PresentationFormat>Широкоэкранный</PresentationFormat>
  <Paragraphs>25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Небесная</vt:lpstr>
      <vt:lpstr>Сайт недвижимости Domovoy</vt:lpstr>
      <vt:lpstr>Входная информация</vt:lpstr>
      <vt:lpstr>Выходная информация</vt:lpstr>
      <vt:lpstr>Диаграмма прецедентов</vt:lpstr>
      <vt:lpstr>Логическое (даталогическое) проектирование</vt:lpstr>
      <vt:lpstr>Используемые средства разработки веб-приложения</vt:lpstr>
      <vt:lpstr>Карта сайта</vt:lpstr>
      <vt:lpstr>Физическая модель базы данных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недвижимости Domovoy</dc:title>
  <dc:creator>kabinet 9</dc:creator>
  <cp:lastModifiedBy>kabinet 9</cp:lastModifiedBy>
  <cp:revision>2</cp:revision>
  <dcterms:created xsi:type="dcterms:W3CDTF">2023-12-19T11:14:56Z</dcterms:created>
  <dcterms:modified xsi:type="dcterms:W3CDTF">2023-12-19T11:43:58Z</dcterms:modified>
</cp:coreProperties>
</file>