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315EB6-3310-4A32-8F18-AD207181746E}" v="3" dt="2021-06-18T02:29:59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60"/>
  </p:normalViewPr>
  <p:slideViewPr>
    <p:cSldViewPr snapToGrid="0">
      <p:cViewPr>
        <p:scale>
          <a:sx n="66" d="100"/>
          <a:sy n="66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FB939-7AAA-4C07-9637-767BA652D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FB5BAB-485C-4FC7-8386-C44E3AAE7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EFFCB6-3CDC-45E1-8EEF-52513CA3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F012-8318-4DDC-9AD3-271250690364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68EDDC-4AF4-4E51-81E9-B44D3D86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81F82E-6767-4701-B91F-AF336337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597-00D6-448A-ACE6-E4943615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0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95441-8370-4410-AD1C-AC713EE3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1442CA-3855-4BD5-99DF-E053E9692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E44A1D-CB7B-49E5-89A8-A598321C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F012-8318-4DDC-9AD3-271250690364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FF430C-49A7-4FBE-AF4E-37CBB8E7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F841B1-A770-41CF-90CE-E5458FFF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597-00D6-448A-ACE6-E4943615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13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2AF0C2-7AA1-4074-834F-61DA506A7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E2E6D7-1562-4F31-A428-142E96FBC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CE2CD3-23D5-4558-BA1C-C1F175C6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F012-8318-4DDC-9AD3-271250690364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E16951-32BB-4851-B0EC-0CB38FD7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A5CBE1-8F54-40B2-AB3F-53F714D0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597-00D6-448A-ACE6-E4943615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26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10B4B-98BA-4AF6-B268-D6E7C76E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945544-74C1-49FB-A279-837B4C375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B09455-8752-4835-9086-E076C29A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F012-8318-4DDC-9AD3-271250690364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F65668-1230-486F-BA3C-1089A314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E63A5-245D-49E4-9C29-B12AFADE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597-00D6-448A-ACE6-E4943615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70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541CD-56DF-4FAD-986C-C6B513A4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B0CD10-D683-4A6D-AC4C-FE0788596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B43B59-50BA-4551-9AFB-02E8954B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F012-8318-4DDC-9AD3-271250690364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3ACDA7-FC91-4563-B651-32D87DA9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C9E9E3-3269-4BE1-97A7-359341C6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597-00D6-448A-ACE6-E4943615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79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89554-8CAA-4C60-B2F7-282BE3A3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9ADADC-DDE8-4053-B077-F785757C92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342AD1-BBCD-4A31-A011-95F2AC485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CCF868-6CFD-47C9-9F10-F5BC2E17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F012-8318-4DDC-9AD3-271250690364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1C48CD-2C41-4F50-B4A9-3BD751FA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CBBE75-2852-4F2A-AA1B-B406088B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597-00D6-448A-ACE6-E4943615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22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1EF6D-598D-4873-AB2F-214858A9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0F8050-5EE8-435C-B54C-D35FA06CC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CAAA33-C153-400E-BD98-92AE0ADE1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564EB7-ABAF-484A-A3FD-89ACD4FC4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9D02BB-494D-4FBC-88C5-D9CCB34EC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38CFE9F-44A1-4DD4-A65A-91584B1D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F012-8318-4DDC-9AD3-271250690364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07BF5D-636C-4A98-9E8C-CA081004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0CAC62-20A0-4D42-82FA-2E337291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597-00D6-448A-ACE6-E4943615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00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5F1E0-D35E-4EA5-AAE5-53768AD1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CCC05D-A841-4DCB-BBCB-7FDF30B9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F012-8318-4DDC-9AD3-271250690364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6D70591-17D1-4899-B765-23316B43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5DA7EF-B813-491F-9CCE-12D1B2DD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597-00D6-448A-ACE6-E4943615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33C93D-93AC-4E7C-880E-9C1C6238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F012-8318-4DDC-9AD3-271250690364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B1D6C0-A059-4951-884B-3C0F3D21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B9B42F-53A9-4CA9-AC1A-6BAD112E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597-00D6-448A-ACE6-E4943615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43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598F3-5B2C-4424-A35B-8771F5FB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C1B405-C035-4047-970C-132AD9BC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19F027-D05F-4648-9373-FBFA5AD8F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31E2C0-9DFF-49EA-A2A0-4B678805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F012-8318-4DDC-9AD3-271250690364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111708-2986-4BAD-AA4D-42E2C196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6FF9FE-AB15-425A-A154-B58416B3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597-00D6-448A-ACE6-E4943615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97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BD071-E29A-44A1-A59E-563A55C17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4AF650-12E7-494D-A463-FEE891D3A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79A81E-2E34-40F9-8676-0C5AC614E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993C51-102B-4A3F-8067-A2F073E6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F012-8318-4DDC-9AD3-271250690364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D52AB4-BD4B-4F29-91A7-FC81ADC3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8E5FE3-4C3A-4186-BFD2-6FA49FDB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597-00D6-448A-ACE6-E4943615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46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CD4D429-01B6-4DE5-9072-11C5005C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F9F1FC-9256-4446-80DF-58B2D0862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87ABC1-53EC-42AA-B0CE-CB788599B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6F012-8318-4DDC-9AD3-271250690364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53FBB4-DB48-48E8-8E37-525C278C3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1E1993-29FF-45CF-A474-A6BBEF36D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D597-00D6-448A-ACE6-E4943615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1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E0A63-6716-4E51-A537-43295FCB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835058" cy="1655763"/>
          </a:xfrm>
        </p:spPr>
        <p:txBody>
          <a:bodyPr>
            <a:normAutofit/>
          </a:bodyPr>
          <a:lstStyle/>
          <a:p>
            <a:r>
              <a:rPr lang="pt-BR" sz="1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1- Criar um programa que leia o ano de nascimento de um usuário e o ano atual. Calcule e apresente a sua idade junto com mensagem correspondente:</a:t>
            </a:r>
            <a:br>
              <a:rPr lang="pt-BR" sz="1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pt-BR" sz="1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Idade &lt; 10 anos: criança;</a:t>
            </a:r>
            <a:br>
              <a:rPr lang="pt-BR" sz="1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v. Idade &gt;=10 e &lt; 18: Adolescente;</a:t>
            </a:r>
            <a:br>
              <a:rPr lang="pt-BR" sz="1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vi. Idade &gt;=18 e Idade &lt;60: Adulto;</a:t>
            </a:r>
            <a:br>
              <a:rPr lang="pt-BR" sz="1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1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pt-BR" sz="1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Idade &gt;=60 : Idoso.</a:t>
            </a:r>
            <a:b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DB8F6F-1779-4986-B485-D53EAF0AF767}"/>
              </a:ext>
            </a:extLst>
          </p:cNvPr>
          <p:cNvSpPr txBox="1"/>
          <p:nvPr/>
        </p:nvSpPr>
        <p:spPr>
          <a:xfrm>
            <a:off x="188597" y="1822987"/>
            <a:ext cx="317910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1- Leia ano atual 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anoAt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2- Leia data de nascimento 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dataNsc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3- Realize o calculo da idade (idade &lt;-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anoAt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dataNsc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4- Apresente a idade (idade)</a:t>
            </a:r>
          </a:p>
          <a:p>
            <a:pPr lvl="1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5- Se (idade&lt;10)</a:t>
            </a:r>
          </a:p>
          <a:p>
            <a:pPr lvl="1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6- Escreva (‘Criança’)</a:t>
            </a:r>
          </a:p>
          <a:p>
            <a:pPr lvl="1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7- Senão</a:t>
            </a:r>
          </a:p>
          <a:p>
            <a:pPr lvl="1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8- Se (idade&gt;=10 e idade&lt;18)</a:t>
            </a:r>
          </a:p>
          <a:p>
            <a:pPr lvl="1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9- Escreva (‘Adolescente’)</a:t>
            </a:r>
          </a:p>
          <a:p>
            <a:pPr lvl="1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10- Senão </a:t>
            </a:r>
          </a:p>
          <a:p>
            <a:pPr lvl="1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11- Se (idade &gt;=18 e idade &lt;60)</a:t>
            </a:r>
          </a:p>
          <a:p>
            <a:pPr lvl="1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12- Escreva (‘Adulto’)</a:t>
            </a:r>
          </a:p>
          <a:p>
            <a:pPr lvl="1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13- Senão</a:t>
            </a:r>
          </a:p>
          <a:p>
            <a:pPr lvl="2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14- Escreva (‘Idoso’)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0BD55B-BE11-4D44-A537-5DAF2AFA0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798" y="-1"/>
            <a:ext cx="353343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4392413-4071-4375-97C6-267C83D52D6F}"/>
              </a:ext>
            </a:extLst>
          </p:cNvPr>
          <p:cNvSpPr txBox="1"/>
          <p:nvPr/>
        </p:nvSpPr>
        <p:spPr>
          <a:xfrm>
            <a:off x="6546231" y="76355"/>
            <a:ext cx="266631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/>
              <a:t>Portugol</a:t>
            </a:r>
            <a:endParaRPr lang="pt-BR" sz="1400" b="1" dirty="0"/>
          </a:p>
          <a:p>
            <a:endParaRPr lang="pt-BR" sz="1000" dirty="0"/>
          </a:p>
          <a:p>
            <a:r>
              <a:rPr lang="pt-BR" sz="1000" dirty="0"/>
              <a:t>programa </a:t>
            </a:r>
            <a:r>
              <a:rPr lang="pt-BR" sz="1000" dirty="0" err="1"/>
              <a:t>CalculoIdade</a:t>
            </a:r>
            <a:endParaRPr lang="pt-BR" sz="1000" dirty="0"/>
          </a:p>
          <a:p>
            <a:endParaRPr lang="pt-BR" sz="1000" dirty="0"/>
          </a:p>
          <a:p>
            <a:r>
              <a:rPr lang="pt-BR" sz="1000" dirty="0"/>
              <a:t>inicio</a:t>
            </a:r>
          </a:p>
          <a:p>
            <a:r>
              <a:rPr lang="pt-BR" sz="1000" dirty="0"/>
              <a:t>var</a:t>
            </a:r>
          </a:p>
          <a:p>
            <a:pPr lvl="1"/>
            <a:r>
              <a:rPr lang="pt-BR" sz="1000" dirty="0" err="1"/>
              <a:t>anoAt</a:t>
            </a:r>
            <a:r>
              <a:rPr lang="pt-BR" sz="1000" dirty="0"/>
              <a:t>, </a:t>
            </a:r>
            <a:r>
              <a:rPr lang="pt-BR" sz="1000" dirty="0" err="1"/>
              <a:t>dataNsc</a:t>
            </a:r>
            <a:r>
              <a:rPr lang="pt-BR" sz="1000" dirty="0"/>
              <a:t>, idade: inteiro</a:t>
            </a:r>
          </a:p>
          <a:p>
            <a:r>
              <a:rPr lang="pt-BR" sz="1000" dirty="0"/>
              <a:t>inicio</a:t>
            </a:r>
          </a:p>
          <a:p>
            <a:pPr lvl="1"/>
            <a:r>
              <a:rPr lang="pt-BR" sz="1000" dirty="0"/>
              <a:t>leia (</a:t>
            </a:r>
            <a:r>
              <a:rPr lang="pt-BR" sz="1000" dirty="0" err="1"/>
              <a:t>anoAt</a:t>
            </a:r>
            <a:r>
              <a:rPr lang="pt-BR" sz="1000" dirty="0"/>
              <a:t>)</a:t>
            </a:r>
          </a:p>
          <a:p>
            <a:pPr lvl="1"/>
            <a:r>
              <a:rPr lang="pt-BR" sz="1000" dirty="0"/>
              <a:t>leia (</a:t>
            </a:r>
            <a:r>
              <a:rPr lang="pt-BR" sz="1000" dirty="0" err="1"/>
              <a:t>dataNsc</a:t>
            </a:r>
            <a:r>
              <a:rPr lang="pt-BR" sz="1000" dirty="0"/>
              <a:t>)</a:t>
            </a:r>
          </a:p>
          <a:p>
            <a:pPr lvl="1"/>
            <a:r>
              <a:rPr lang="pt-BR" sz="1000" dirty="0"/>
              <a:t>idade &lt;- </a:t>
            </a:r>
            <a:r>
              <a:rPr lang="pt-BR" sz="1000" dirty="0" err="1"/>
              <a:t>anoAt</a:t>
            </a:r>
            <a:r>
              <a:rPr lang="pt-BR" sz="1000" dirty="0"/>
              <a:t> – </a:t>
            </a:r>
            <a:r>
              <a:rPr lang="pt-BR" sz="1000" dirty="0" err="1"/>
              <a:t>dataNsc</a:t>
            </a:r>
            <a:endParaRPr lang="pt-BR" sz="1000" dirty="0"/>
          </a:p>
          <a:p>
            <a:pPr lvl="1"/>
            <a:r>
              <a:rPr lang="pt-BR" sz="1000" dirty="0"/>
              <a:t>escreva (idade)</a:t>
            </a:r>
          </a:p>
          <a:p>
            <a:pPr lvl="1"/>
            <a:r>
              <a:rPr lang="pt-BR" sz="1000" dirty="0"/>
              <a:t>se (idade &lt;10)</a:t>
            </a:r>
          </a:p>
          <a:p>
            <a:pPr lvl="2"/>
            <a:r>
              <a:rPr lang="pt-BR" sz="1000" dirty="0"/>
              <a:t>escreva (criança)</a:t>
            </a:r>
          </a:p>
          <a:p>
            <a:pPr lvl="1"/>
            <a:r>
              <a:rPr lang="pt-BR" sz="1000" dirty="0"/>
              <a:t>senão</a:t>
            </a:r>
          </a:p>
          <a:p>
            <a:pPr lvl="2"/>
            <a:r>
              <a:rPr lang="pt-BR" sz="1000" dirty="0"/>
              <a:t>se (idade &gt;=10 e idade&lt;18)</a:t>
            </a:r>
          </a:p>
          <a:p>
            <a:pPr lvl="3"/>
            <a:r>
              <a:rPr lang="pt-BR" sz="1000" dirty="0"/>
              <a:t>escreva (adolescente)</a:t>
            </a:r>
          </a:p>
          <a:p>
            <a:pPr lvl="1"/>
            <a:r>
              <a:rPr lang="pt-BR" sz="1000" dirty="0"/>
              <a:t>senão</a:t>
            </a:r>
          </a:p>
          <a:p>
            <a:pPr lvl="2"/>
            <a:r>
              <a:rPr lang="pt-BR" sz="1000" dirty="0"/>
              <a:t>se (idade &gt;=18 e idade &lt;60)</a:t>
            </a:r>
          </a:p>
          <a:p>
            <a:pPr lvl="3"/>
            <a:r>
              <a:rPr lang="pt-BR" sz="1000" dirty="0"/>
              <a:t>escreva (adulto)</a:t>
            </a:r>
          </a:p>
          <a:p>
            <a:pPr lvl="1"/>
            <a:r>
              <a:rPr lang="pt-BR" sz="1000" dirty="0"/>
              <a:t>senão</a:t>
            </a:r>
          </a:p>
          <a:p>
            <a:pPr lvl="2"/>
            <a:r>
              <a:rPr lang="pt-BR" sz="1000" dirty="0"/>
              <a:t>escreva (idoso)</a:t>
            </a:r>
          </a:p>
          <a:p>
            <a:pPr lvl="2"/>
            <a:r>
              <a:rPr lang="pt-BR" sz="1000" dirty="0" err="1"/>
              <a:t>fim_se</a:t>
            </a:r>
            <a:endParaRPr lang="pt-BR" sz="1000" dirty="0"/>
          </a:p>
          <a:p>
            <a:pPr lvl="1"/>
            <a:r>
              <a:rPr lang="pt-BR" sz="1000" dirty="0" err="1"/>
              <a:t>fim_se</a:t>
            </a:r>
            <a:endParaRPr lang="pt-BR" sz="1000" dirty="0"/>
          </a:p>
          <a:p>
            <a:r>
              <a:rPr lang="pt-BR" sz="1000" dirty="0" err="1"/>
              <a:t>fim_se</a:t>
            </a:r>
            <a:endParaRPr lang="pt-BR" sz="1000" dirty="0"/>
          </a:p>
          <a:p>
            <a:r>
              <a:rPr lang="pt-BR" sz="1000" dirty="0"/>
              <a:t>fim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8950A6-3AA0-482B-8E91-ED9FF0FA5B56}"/>
              </a:ext>
            </a:extLst>
          </p:cNvPr>
          <p:cNvSpPr txBox="1"/>
          <p:nvPr/>
        </p:nvSpPr>
        <p:spPr>
          <a:xfrm>
            <a:off x="8700339" y="0"/>
            <a:ext cx="3491661" cy="619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CalculoIdade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[])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Scaner in = new Scanner (System.in)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anoAt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dataNsc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idade;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(“Digite o ano atual:”)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anoAt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in.nextInt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(“Digite a sua data de nascimento:”)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dataNsc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in.nextInt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idade =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anoAt-dataNsc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;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(“Sua idade é:” +idade)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(idade&lt;10)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(“Criança”)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}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(idade&gt;=10 &amp;&amp; idade&lt;18)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(“Adolescente”)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}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(idade&gt;=18 &amp;&amp; idade&lt;60)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(“Adulto”)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}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(“Idoso”) ;</a:t>
            </a:r>
          </a:p>
          <a:p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6617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46240B8-4662-495E-A403-E4D2D7B6C483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0" i="0" dirty="0">
                <a:effectLst/>
                <a:latin typeface="Arial" panose="020B0604020202020204" pitchFamily="34" charset="0"/>
              </a:rPr>
              <a:t>2- Criar um programa que calcule e apresente o gasto médio de combustível (km por litro –km/L) de um veículo. O usuário deverá digitar a distância percorrida (em Quilômetros) e a capacidade do tanque de combustível (em litros). O gasto médio é obtido dividindo-se a distância percorrida pela capacidade do tanque. Informar se o carro é econômico ou não, segundo a regra abaixo:</a:t>
            </a:r>
          </a:p>
          <a:p>
            <a:r>
              <a:rPr lang="pt-BR" sz="1100" b="0" i="0" dirty="0">
                <a:effectLst/>
                <a:latin typeface="Arial" panose="020B0604020202020204" pitchFamily="34" charset="0"/>
              </a:rPr>
              <a:t>a. Se o consumo for &gt;=10 km/L: Econômico</a:t>
            </a:r>
          </a:p>
          <a:p>
            <a:r>
              <a:rPr lang="pt-BR" sz="1100" b="0" i="0" dirty="0">
                <a:effectLst/>
                <a:latin typeface="Arial" panose="020B0604020202020204" pitchFamily="34" charset="0"/>
              </a:rPr>
              <a:t>b</a:t>
            </a:r>
            <a:r>
              <a:rPr lang="pt-BR" sz="1100" dirty="0">
                <a:latin typeface="Arial" panose="020B0604020202020204" pitchFamily="34" charset="0"/>
              </a:rPr>
              <a:t>. </a:t>
            </a:r>
            <a:r>
              <a:rPr lang="pt-BR" sz="1100" b="0" i="0" dirty="0">
                <a:effectLst/>
                <a:latin typeface="Arial" panose="020B0604020202020204" pitchFamily="34" charset="0"/>
              </a:rPr>
              <a:t>Se o consumo &lt; 10 km/L: Não econômico</a:t>
            </a:r>
            <a:endParaRPr lang="pt-BR" sz="11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2A729AC-33D9-4F04-A486-F97E58C091F6}"/>
              </a:ext>
            </a:extLst>
          </p:cNvPr>
          <p:cNvSpPr txBox="1"/>
          <p:nvPr/>
        </p:nvSpPr>
        <p:spPr>
          <a:xfrm>
            <a:off x="0" y="1474619"/>
            <a:ext cx="291137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Algoritmo</a:t>
            </a:r>
          </a:p>
          <a:p>
            <a:endParaRPr lang="pt-BR" sz="1100" dirty="0"/>
          </a:p>
          <a:p>
            <a:r>
              <a:rPr lang="pt-BR" sz="1100" dirty="0"/>
              <a:t>1- Leia a distancia percorrida (</a:t>
            </a:r>
            <a:r>
              <a:rPr lang="pt-BR" sz="1100" dirty="0" err="1"/>
              <a:t>distanc</a:t>
            </a:r>
            <a:r>
              <a:rPr lang="pt-BR" sz="1100" dirty="0"/>
              <a:t>)</a:t>
            </a:r>
          </a:p>
          <a:p>
            <a:r>
              <a:rPr lang="pt-BR" sz="1100" dirty="0"/>
              <a:t>2- Leia a capacidade do tanque (</a:t>
            </a:r>
            <a:r>
              <a:rPr lang="pt-BR" sz="1100" dirty="0" err="1"/>
              <a:t>capac</a:t>
            </a:r>
            <a:r>
              <a:rPr lang="pt-BR" sz="1100" dirty="0"/>
              <a:t>)</a:t>
            </a:r>
          </a:p>
          <a:p>
            <a:r>
              <a:rPr lang="pt-BR" sz="1100" dirty="0"/>
              <a:t>3- Calcule o gasto médio (gasto&lt;-</a:t>
            </a:r>
            <a:r>
              <a:rPr lang="pt-BR" sz="1100" dirty="0" err="1"/>
              <a:t>distanc</a:t>
            </a:r>
            <a:r>
              <a:rPr lang="pt-BR" sz="1100" dirty="0"/>
              <a:t>/</a:t>
            </a:r>
            <a:r>
              <a:rPr lang="pt-BR" sz="1100" dirty="0" err="1"/>
              <a:t>capac</a:t>
            </a:r>
            <a:r>
              <a:rPr lang="pt-BR" sz="1100" dirty="0"/>
              <a:t>)</a:t>
            </a:r>
          </a:p>
          <a:p>
            <a:r>
              <a:rPr lang="pt-BR" sz="1100" dirty="0"/>
              <a:t>4- Apresentar gasto médio (gasto)</a:t>
            </a:r>
          </a:p>
          <a:p>
            <a:pPr lvl="1"/>
            <a:r>
              <a:rPr lang="pt-BR" sz="1100" dirty="0"/>
              <a:t>5- Se (gasto &gt;=10)</a:t>
            </a:r>
          </a:p>
          <a:p>
            <a:pPr lvl="2"/>
            <a:r>
              <a:rPr lang="pt-BR" sz="1100" dirty="0"/>
              <a:t>6- Escreva (Econômico)</a:t>
            </a:r>
          </a:p>
          <a:p>
            <a:pPr lvl="1"/>
            <a:r>
              <a:rPr lang="pt-BR" sz="1100" dirty="0"/>
              <a:t>7- Senão</a:t>
            </a:r>
          </a:p>
          <a:p>
            <a:pPr lvl="2"/>
            <a:r>
              <a:rPr lang="pt-BR" sz="1100" dirty="0"/>
              <a:t>8- Escreva (Não-Econômico)</a:t>
            </a:r>
          </a:p>
          <a:p>
            <a:endParaRPr lang="pt-BR" sz="11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BDDFB2-E29B-41C9-8244-E817956C5FAB}"/>
              </a:ext>
            </a:extLst>
          </p:cNvPr>
          <p:cNvSpPr txBox="1"/>
          <p:nvPr/>
        </p:nvSpPr>
        <p:spPr>
          <a:xfrm>
            <a:off x="5830852" y="925190"/>
            <a:ext cx="2553904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/>
              <a:t>Portugol</a:t>
            </a:r>
            <a:endParaRPr lang="pt-BR" sz="1400" b="1" dirty="0"/>
          </a:p>
          <a:p>
            <a:endParaRPr lang="pt-BR" sz="1100" b="1" dirty="0"/>
          </a:p>
          <a:p>
            <a:r>
              <a:rPr lang="pt-BR" sz="1100" dirty="0"/>
              <a:t>programa </a:t>
            </a:r>
            <a:r>
              <a:rPr lang="pt-BR" sz="1100" dirty="0" err="1"/>
              <a:t>GastoMedioC</a:t>
            </a:r>
            <a:endParaRPr lang="pt-BR" sz="1100" dirty="0"/>
          </a:p>
          <a:p>
            <a:endParaRPr lang="pt-BR" sz="1100" dirty="0"/>
          </a:p>
          <a:p>
            <a:r>
              <a:rPr lang="pt-BR" sz="1100" dirty="0"/>
              <a:t>inicio</a:t>
            </a:r>
          </a:p>
          <a:p>
            <a:r>
              <a:rPr lang="pt-BR" sz="1100" dirty="0"/>
              <a:t>var</a:t>
            </a:r>
          </a:p>
          <a:p>
            <a:pPr lvl="1"/>
            <a:r>
              <a:rPr lang="pt-BR" sz="1100" dirty="0" err="1"/>
              <a:t>distanc</a:t>
            </a:r>
            <a:r>
              <a:rPr lang="pt-BR" sz="1100" dirty="0"/>
              <a:t>, </a:t>
            </a:r>
            <a:r>
              <a:rPr lang="pt-BR" sz="1100" dirty="0" err="1"/>
              <a:t>capac</a:t>
            </a:r>
            <a:r>
              <a:rPr lang="pt-BR" sz="1100" dirty="0"/>
              <a:t>, gasto: real</a:t>
            </a:r>
          </a:p>
          <a:p>
            <a:r>
              <a:rPr lang="pt-BR" sz="1100" dirty="0"/>
              <a:t>inicio</a:t>
            </a:r>
          </a:p>
          <a:p>
            <a:pPr lvl="1"/>
            <a:r>
              <a:rPr lang="pt-BR" sz="1100" dirty="0"/>
              <a:t>leia (</a:t>
            </a:r>
            <a:r>
              <a:rPr lang="pt-BR" sz="1100" dirty="0" err="1"/>
              <a:t>distanc</a:t>
            </a:r>
            <a:r>
              <a:rPr lang="pt-BR" sz="1100" dirty="0"/>
              <a:t>)</a:t>
            </a:r>
          </a:p>
          <a:p>
            <a:pPr lvl="1"/>
            <a:r>
              <a:rPr lang="pt-BR" sz="1100" dirty="0"/>
              <a:t>leia (</a:t>
            </a:r>
            <a:r>
              <a:rPr lang="pt-BR" sz="1100" dirty="0" err="1"/>
              <a:t>capac</a:t>
            </a:r>
            <a:r>
              <a:rPr lang="pt-BR" sz="1100" dirty="0"/>
              <a:t>)</a:t>
            </a:r>
          </a:p>
          <a:p>
            <a:pPr lvl="1"/>
            <a:r>
              <a:rPr lang="pt-BR" sz="1100" dirty="0"/>
              <a:t>gasto&lt;-</a:t>
            </a:r>
            <a:r>
              <a:rPr lang="pt-BR" sz="1100" dirty="0" err="1"/>
              <a:t>distanc</a:t>
            </a:r>
            <a:r>
              <a:rPr lang="pt-BR" sz="1100" dirty="0"/>
              <a:t>/</a:t>
            </a:r>
            <a:r>
              <a:rPr lang="pt-BR" sz="1100" dirty="0" err="1"/>
              <a:t>capac</a:t>
            </a:r>
            <a:endParaRPr lang="pt-BR" sz="1100" dirty="0"/>
          </a:p>
          <a:p>
            <a:pPr lvl="1"/>
            <a:r>
              <a:rPr lang="pt-BR" sz="1100" dirty="0"/>
              <a:t>se (gasto &gt;10)</a:t>
            </a:r>
          </a:p>
          <a:p>
            <a:pPr lvl="2"/>
            <a:r>
              <a:rPr lang="pt-BR" sz="1100" dirty="0"/>
              <a:t>escreva (Econômico)</a:t>
            </a:r>
          </a:p>
          <a:p>
            <a:pPr lvl="1"/>
            <a:r>
              <a:rPr lang="pt-BR" sz="1100" dirty="0"/>
              <a:t>senão</a:t>
            </a:r>
          </a:p>
          <a:p>
            <a:pPr lvl="2"/>
            <a:r>
              <a:rPr lang="pt-BR" sz="1100" dirty="0"/>
              <a:t>escreva (Não Econômico)</a:t>
            </a:r>
          </a:p>
          <a:p>
            <a:pPr lvl="1"/>
            <a:r>
              <a:rPr lang="pt-BR" sz="1100" dirty="0" err="1"/>
              <a:t>fim_se</a:t>
            </a:r>
            <a:endParaRPr lang="pt-BR" sz="1100" dirty="0"/>
          </a:p>
          <a:p>
            <a:r>
              <a:rPr lang="pt-BR" sz="1100" dirty="0"/>
              <a:t>fim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95353C-94BB-4354-B9E3-7C52ACD3E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777" y="1089764"/>
            <a:ext cx="2886075" cy="576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8EB3E61-60B8-45A3-80C3-136618526A9A}"/>
              </a:ext>
            </a:extLst>
          </p:cNvPr>
          <p:cNvSpPr txBox="1"/>
          <p:nvPr/>
        </p:nvSpPr>
        <p:spPr>
          <a:xfrm>
            <a:off x="3339194" y="968141"/>
            <a:ext cx="1048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Fluxograma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8D3F1CA-2A39-4C5A-9E05-E83429A80DC7}"/>
              </a:ext>
            </a:extLst>
          </p:cNvPr>
          <p:cNvSpPr txBox="1"/>
          <p:nvPr/>
        </p:nvSpPr>
        <p:spPr>
          <a:xfrm>
            <a:off x="7962957" y="1132819"/>
            <a:ext cx="4229043" cy="4995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GastoMedio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[])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Scanner in = new Scanner (System.in)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gasto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(“Digite a distância percorrida do veículo”)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in.nextDouble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(“Digite a capacidade do tanque de combustível do veículo”)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in.nextDouble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gasto =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(“A média de gasto de combustível é:” +gasto+ “Km/L”)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(gasto &gt;10)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(“Econômico”);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}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(“Não Econômico”);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pt-BR" sz="9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1C5229-DC1D-4E12-BDB0-C79136823B96}"/>
              </a:ext>
            </a:extLst>
          </p:cNvPr>
          <p:cNvSpPr txBox="1"/>
          <p:nvPr/>
        </p:nvSpPr>
        <p:spPr>
          <a:xfrm>
            <a:off x="7962957" y="729646"/>
            <a:ext cx="500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93379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F67F5A5-76F9-4D1B-A70D-612DF4806331}"/>
              </a:ext>
            </a:extLst>
          </p:cNvPr>
          <p:cNvSpPr txBox="1"/>
          <p:nvPr/>
        </p:nvSpPr>
        <p:spPr>
          <a:xfrm>
            <a:off x="0" y="2082018"/>
            <a:ext cx="2823209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Algoritmo</a:t>
            </a:r>
          </a:p>
          <a:p>
            <a:endParaRPr lang="pt-BR" sz="1000" dirty="0"/>
          </a:p>
          <a:p>
            <a:r>
              <a:rPr lang="pt-BR" sz="1000" dirty="0"/>
              <a:t>1- Leia o peso (peso)</a:t>
            </a:r>
          </a:p>
          <a:p>
            <a:r>
              <a:rPr lang="pt-BR" sz="1000" dirty="0"/>
              <a:t>2- Leia a altura (altura)</a:t>
            </a:r>
          </a:p>
          <a:p>
            <a:r>
              <a:rPr lang="pt-BR" sz="1000" dirty="0"/>
              <a:t>3- Calcular IMC (</a:t>
            </a:r>
            <a:r>
              <a:rPr lang="pt-BR" sz="1000" dirty="0" err="1"/>
              <a:t>imc</a:t>
            </a:r>
            <a:r>
              <a:rPr lang="pt-BR" sz="1000" dirty="0"/>
              <a:t>&lt;- peso/(altura*altura))</a:t>
            </a:r>
          </a:p>
          <a:p>
            <a:r>
              <a:rPr lang="pt-BR" sz="1000" dirty="0"/>
              <a:t>4- Apresentar IMC (</a:t>
            </a:r>
            <a:r>
              <a:rPr lang="pt-BR" sz="1000" dirty="0" err="1"/>
              <a:t>imc</a:t>
            </a:r>
            <a:r>
              <a:rPr lang="pt-BR" sz="1000" dirty="0"/>
              <a:t>)</a:t>
            </a:r>
          </a:p>
          <a:p>
            <a:pPr lvl="1"/>
            <a:r>
              <a:rPr lang="pt-BR" sz="1000" dirty="0"/>
              <a:t>5- Se (</a:t>
            </a:r>
            <a:r>
              <a:rPr lang="pt-BR" sz="1000" dirty="0" err="1"/>
              <a:t>imc</a:t>
            </a:r>
            <a:r>
              <a:rPr lang="pt-BR" sz="1000" dirty="0"/>
              <a:t>&lt;18.5)</a:t>
            </a:r>
          </a:p>
          <a:p>
            <a:pPr lvl="1"/>
            <a:r>
              <a:rPr lang="pt-BR" sz="1000" dirty="0"/>
              <a:t>     6- Escreva (Excesso de magreza)</a:t>
            </a:r>
          </a:p>
          <a:p>
            <a:pPr lvl="1"/>
            <a:r>
              <a:rPr lang="pt-BR" sz="1000" dirty="0"/>
              <a:t>7- Senão</a:t>
            </a:r>
          </a:p>
          <a:p>
            <a:pPr lvl="1"/>
            <a:r>
              <a:rPr lang="pt-BR" sz="1000" dirty="0"/>
              <a:t>            8- Se (</a:t>
            </a:r>
            <a:r>
              <a:rPr lang="pt-BR" sz="1000" dirty="0" err="1"/>
              <a:t>imc</a:t>
            </a:r>
            <a:r>
              <a:rPr lang="pt-BR" sz="1000" dirty="0"/>
              <a:t>&gt;=18.5 e </a:t>
            </a:r>
            <a:r>
              <a:rPr lang="pt-BR" sz="1000" dirty="0" err="1"/>
              <a:t>imc</a:t>
            </a:r>
            <a:r>
              <a:rPr lang="pt-BR" sz="1000" dirty="0"/>
              <a:t>&lt;25)</a:t>
            </a:r>
          </a:p>
          <a:p>
            <a:pPr lvl="1"/>
            <a:r>
              <a:rPr lang="pt-BR" sz="1000" dirty="0"/>
              <a:t>                 9- Escreva (Peso normal)</a:t>
            </a:r>
          </a:p>
          <a:p>
            <a:pPr lvl="1"/>
            <a:r>
              <a:rPr lang="pt-BR" sz="1000" dirty="0"/>
              <a:t>10- Senão</a:t>
            </a:r>
          </a:p>
          <a:p>
            <a:pPr lvl="1"/>
            <a:r>
              <a:rPr lang="pt-BR" sz="1000" dirty="0"/>
              <a:t>            11- Se (</a:t>
            </a:r>
            <a:r>
              <a:rPr lang="pt-BR" sz="1000" dirty="0" err="1"/>
              <a:t>imc</a:t>
            </a:r>
            <a:r>
              <a:rPr lang="pt-BR" sz="1000" dirty="0"/>
              <a:t>&gt;=25 e </a:t>
            </a:r>
            <a:r>
              <a:rPr lang="pt-BR" sz="1000" dirty="0" err="1"/>
              <a:t>imc</a:t>
            </a:r>
            <a:r>
              <a:rPr lang="pt-BR" sz="1000" dirty="0"/>
              <a:t>&lt;30)</a:t>
            </a:r>
          </a:p>
          <a:p>
            <a:pPr lvl="1"/>
            <a:r>
              <a:rPr lang="pt-BR" sz="1000" dirty="0"/>
              <a:t>                 12- Escreva (Excesso de peso)</a:t>
            </a:r>
          </a:p>
          <a:p>
            <a:pPr lvl="1"/>
            <a:r>
              <a:rPr lang="pt-BR" sz="1000" dirty="0"/>
              <a:t>13- Senão</a:t>
            </a:r>
          </a:p>
          <a:p>
            <a:pPr lvl="1"/>
            <a:r>
              <a:rPr lang="pt-BR" sz="1000" dirty="0"/>
              <a:t>            14- Se (</a:t>
            </a:r>
            <a:r>
              <a:rPr lang="pt-BR" sz="1000" dirty="0" err="1"/>
              <a:t>imc</a:t>
            </a:r>
            <a:r>
              <a:rPr lang="pt-BR" sz="1000" dirty="0"/>
              <a:t>&gt;=30 e </a:t>
            </a:r>
            <a:r>
              <a:rPr lang="pt-BR" sz="1000" dirty="0" err="1"/>
              <a:t>imc</a:t>
            </a:r>
            <a:r>
              <a:rPr lang="pt-BR" sz="1000" dirty="0"/>
              <a:t>&lt;35)</a:t>
            </a:r>
          </a:p>
          <a:p>
            <a:pPr lvl="1"/>
            <a:r>
              <a:rPr lang="pt-BR" sz="1000" dirty="0"/>
              <a:t>                 15- Escreva (Obesidade (grau I))</a:t>
            </a:r>
          </a:p>
          <a:p>
            <a:pPr lvl="1"/>
            <a:r>
              <a:rPr lang="pt-BR" sz="1000" dirty="0"/>
              <a:t>16- Senão</a:t>
            </a:r>
          </a:p>
          <a:p>
            <a:pPr lvl="1"/>
            <a:r>
              <a:rPr lang="pt-BR" sz="1000" dirty="0"/>
              <a:t>            17- Se (</a:t>
            </a:r>
            <a:r>
              <a:rPr lang="pt-BR" sz="1000" dirty="0" err="1"/>
              <a:t>imc</a:t>
            </a:r>
            <a:r>
              <a:rPr lang="pt-BR" sz="1000" dirty="0"/>
              <a:t>&gt;=35 e </a:t>
            </a:r>
            <a:r>
              <a:rPr lang="pt-BR" sz="1000" dirty="0" err="1"/>
              <a:t>imc</a:t>
            </a:r>
            <a:r>
              <a:rPr lang="pt-BR" sz="1000" dirty="0"/>
              <a:t>&lt;40)</a:t>
            </a:r>
          </a:p>
          <a:p>
            <a:pPr lvl="1"/>
            <a:r>
              <a:rPr lang="pt-BR" sz="1000" dirty="0"/>
              <a:t>                 18- Escreva (Obesidade (grau II))</a:t>
            </a:r>
          </a:p>
          <a:p>
            <a:pPr lvl="1"/>
            <a:r>
              <a:rPr lang="pt-BR" sz="1000" dirty="0"/>
              <a:t>19- Senão </a:t>
            </a:r>
          </a:p>
          <a:p>
            <a:pPr lvl="1"/>
            <a:r>
              <a:rPr lang="pt-BR" sz="1000" dirty="0"/>
              <a:t>             20- Escreva (Obesidade (grau III))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6C68252-F7D1-47FF-9C3F-0DD60447E941}"/>
              </a:ext>
            </a:extLst>
          </p:cNvPr>
          <p:cNvSpPr txBox="1"/>
          <p:nvPr/>
        </p:nvSpPr>
        <p:spPr>
          <a:xfrm>
            <a:off x="5849655" y="1410355"/>
            <a:ext cx="3041217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/>
              <a:t>Portugol</a:t>
            </a:r>
            <a:endParaRPr lang="pt-BR" sz="1400" b="1" dirty="0"/>
          </a:p>
          <a:p>
            <a:endParaRPr lang="pt-BR" sz="1000" b="1" dirty="0"/>
          </a:p>
          <a:p>
            <a:r>
              <a:rPr lang="pt-BR" sz="1000" dirty="0"/>
              <a:t>programa </a:t>
            </a:r>
            <a:r>
              <a:rPr lang="pt-BR" sz="1000" dirty="0" err="1"/>
              <a:t>CalculandoIMC</a:t>
            </a:r>
            <a:endParaRPr lang="pt-BR" sz="1000" dirty="0"/>
          </a:p>
          <a:p>
            <a:endParaRPr lang="pt-BR" sz="1000" dirty="0"/>
          </a:p>
          <a:p>
            <a:r>
              <a:rPr lang="pt-BR" sz="1000" dirty="0"/>
              <a:t>inicio</a:t>
            </a:r>
          </a:p>
          <a:p>
            <a:r>
              <a:rPr lang="pt-BR" sz="1000" dirty="0"/>
              <a:t>var</a:t>
            </a:r>
          </a:p>
          <a:p>
            <a:pPr lvl="1"/>
            <a:r>
              <a:rPr lang="pt-BR" sz="1000" dirty="0"/>
              <a:t>peso, altura, </a:t>
            </a:r>
            <a:r>
              <a:rPr lang="pt-BR" sz="1000" dirty="0" err="1"/>
              <a:t>imc</a:t>
            </a:r>
            <a:r>
              <a:rPr lang="pt-BR" sz="1000" dirty="0"/>
              <a:t>: real</a:t>
            </a:r>
          </a:p>
          <a:p>
            <a:r>
              <a:rPr lang="pt-BR" sz="1000" dirty="0"/>
              <a:t>inicio</a:t>
            </a:r>
          </a:p>
          <a:p>
            <a:pPr lvl="1"/>
            <a:r>
              <a:rPr lang="pt-BR" sz="1000" dirty="0"/>
              <a:t>leia (peso)</a:t>
            </a:r>
          </a:p>
          <a:p>
            <a:pPr lvl="1"/>
            <a:r>
              <a:rPr lang="pt-BR" sz="1000" dirty="0"/>
              <a:t>leia (altura)</a:t>
            </a:r>
          </a:p>
          <a:p>
            <a:pPr lvl="1"/>
            <a:r>
              <a:rPr lang="pt-BR" sz="1000" dirty="0" err="1"/>
              <a:t>imc</a:t>
            </a:r>
            <a:r>
              <a:rPr lang="pt-BR" sz="1000" dirty="0"/>
              <a:t>&lt;- peso/(altura*altura)</a:t>
            </a:r>
          </a:p>
          <a:p>
            <a:pPr lvl="1"/>
            <a:r>
              <a:rPr lang="pt-BR" sz="1000" dirty="0"/>
              <a:t>escreva (</a:t>
            </a:r>
            <a:r>
              <a:rPr lang="pt-BR" sz="1000" dirty="0" err="1"/>
              <a:t>imc</a:t>
            </a:r>
            <a:r>
              <a:rPr lang="pt-BR" sz="1000" dirty="0"/>
              <a:t>)</a:t>
            </a:r>
          </a:p>
          <a:p>
            <a:pPr lvl="1"/>
            <a:r>
              <a:rPr lang="pt-BR" sz="1000" dirty="0"/>
              <a:t>se (</a:t>
            </a:r>
            <a:r>
              <a:rPr lang="pt-BR" sz="1000" dirty="0" err="1"/>
              <a:t>imc</a:t>
            </a:r>
            <a:r>
              <a:rPr lang="pt-BR" sz="1000" dirty="0"/>
              <a:t> &lt;18.5)</a:t>
            </a:r>
          </a:p>
          <a:p>
            <a:pPr lvl="2"/>
            <a:r>
              <a:rPr lang="pt-BR" sz="1000" dirty="0"/>
              <a:t>escreva (excesso de magreza)</a:t>
            </a:r>
          </a:p>
          <a:p>
            <a:pPr lvl="1"/>
            <a:r>
              <a:rPr lang="pt-BR" sz="1000" dirty="0"/>
              <a:t>senão</a:t>
            </a:r>
          </a:p>
          <a:p>
            <a:pPr lvl="2"/>
            <a:r>
              <a:rPr lang="pt-BR" sz="1000" dirty="0"/>
              <a:t>se (</a:t>
            </a:r>
            <a:r>
              <a:rPr lang="pt-BR" sz="1000" dirty="0" err="1"/>
              <a:t>imc</a:t>
            </a:r>
            <a:r>
              <a:rPr lang="pt-BR" sz="1000" dirty="0"/>
              <a:t>&gt;=18.5 e </a:t>
            </a:r>
            <a:r>
              <a:rPr lang="pt-BR" sz="1000" dirty="0" err="1"/>
              <a:t>imc</a:t>
            </a:r>
            <a:r>
              <a:rPr lang="pt-BR" sz="1000" dirty="0"/>
              <a:t>&lt;25)</a:t>
            </a:r>
          </a:p>
          <a:p>
            <a:pPr lvl="3"/>
            <a:r>
              <a:rPr lang="pt-BR" sz="1000" dirty="0"/>
              <a:t>escreva (peso normal)</a:t>
            </a:r>
          </a:p>
          <a:p>
            <a:pPr lvl="1"/>
            <a:r>
              <a:rPr lang="pt-BR" sz="1000" dirty="0"/>
              <a:t>senão</a:t>
            </a:r>
          </a:p>
          <a:p>
            <a:pPr lvl="2"/>
            <a:r>
              <a:rPr lang="pt-BR" sz="1000" dirty="0"/>
              <a:t>se (</a:t>
            </a:r>
            <a:r>
              <a:rPr lang="pt-BR" sz="1000" dirty="0" err="1"/>
              <a:t>imc</a:t>
            </a:r>
            <a:r>
              <a:rPr lang="pt-BR" sz="1000" dirty="0"/>
              <a:t>&gt;=25 e </a:t>
            </a:r>
            <a:r>
              <a:rPr lang="pt-BR" sz="1000" dirty="0" err="1"/>
              <a:t>imc</a:t>
            </a:r>
            <a:r>
              <a:rPr lang="pt-BR" sz="1000" dirty="0"/>
              <a:t>&lt;30)</a:t>
            </a:r>
          </a:p>
          <a:p>
            <a:pPr lvl="3"/>
            <a:r>
              <a:rPr lang="pt-BR" sz="1000" dirty="0"/>
              <a:t>escreva (excesso de peso)</a:t>
            </a:r>
          </a:p>
          <a:p>
            <a:pPr lvl="1"/>
            <a:r>
              <a:rPr lang="pt-BR" sz="1000" dirty="0"/>
              <a:t>senão</a:t>
            </a:r>
          </a:p>
          <a:p>
            <a:pPr lvl="2"/>
            <a:r>
              <a:rPr lang="pt-BR" sz="1000" dirty="0"/>
              <a:t>se (</a:t>
            </a:r>
            <a:r>
              <a:rPr lang="pt-BR" sz="1000" dirty="0" err="1"/>
              <a:t>imc</a:t>
            </a:r>
            <a:r>
              <a:rPr lang="pt-BR" sz="1000" dirty="0"/>
              <a:t>&gt;=30 e </a:t>
            </a:r>
            <a:r>
              <a:rPr lang="pt-BR" sz="1000" dirty="0" err="1"/>
              <a:t>imc</a:t>
            </a:r>
            <a:r>
              <a:rPr lang="pt-BR" sz="1000" dirty="0"/>
              <a:t>&lt;35)</a:t>
            </a:r>
          </a:p>
          <a:p>
            <a:pPr lvl="3"/>
            <a:r>
              <a:rPr lang="pt-BR" sz="1000" dirty="0"/>
              <a:t>escreva (obesidade (grau I))</a:t>
            </a:r>
          </a:p>
          <a:p>
            <a:pPr lvl="1"/>
            <a:r>
              <a:rPr lang="pt-BR" sz="1000" dirty="0"/>
              <a:t>senão</a:t>
            </a:r>
          </a:p>
          <a:p>
            <a:pPr lvl="2"/>
            <a:r>
              <a:rPr lang="pt-BR" sz="1000" dirty="0"/>
              <a:t>se (</a:t>
            </a:r>
            <a:r>
              <a:rPr lang="pt-BR" sz="1000" dirty="0" err="1"/>
              <a:t>imc</a:t>
            </a:r>
            <a:r>
              <a:rPr lang="pt-BR" sz="1000" dirty="0"/>
              <a:t>&gt;=35 e </a:t>
            </a:r>
            <a:r>
              <a:rPr lang="pt-BR" sz="1000" dirty="0" err="1"/>
              <a:t>imc</a:t>
            </a:r>
            <a:r>
              <a:rPr lang="pt-BR" sz="1000" dirty="0"/>
              <a:t>&lt;40)</a:t>
            </a:r>
          </a:p>
          <a:p>
            <a:pPr lvl="3"/>
            <a:r>
              <a:rPr lang="pt-BR" sz="1000" dirty="0"/>
              <a:t>escreva (obesidade (grau II))</a:t>
            </a:r>
          </a:p>
          <a:p>
            <a:pPr lvl="1"/>
            <a:r>
              <a:rPr lang="pt-BR" sz="1000" dirty="0"/>
              <a:t>senão</a:t>
            </a:r>
          </a:p>
          <a:p>
            <a:pPr lvl="2"/>
            <a:r>
              <a:rPr lang="pt-BR" sz="1000" dirty="0"/>
              <a:t>escreva (obesidade (grau III))</a:t>
            </a:r>
          </a:p>
          <a:p>
            <a:pPr lvl="4"/>
            <a:r>
              <a:rPr lang="pt-BR" sz="1000" dirty="0" err="1"/>
              <a:t>fim_se</a:t>
            </a:r>
            <a:endParaRPr lang="pt-BR" sz="1000" dirty="0"/>
          </a:p>
          <a:p>
            <a:pPr lvl="3"/>
            <a:r>
              <a:rPr lang="pt-BR" sz="1000" dirty="0" err="1"/>
              <a:t>fim_se</a:t>
            </a:r>
            <a:endParaRPr lang="pt-BR" sz="1000" dirty="0"/>
          </a:p>
          <a:p>
            <a:pPr lvl="2"/>
            <a:r>
              <a:rPr lang="pt-BR" sz="1000" dirty="0" err="1"/>
              <a:t>fim_se</a:t>
            </a:r>
            <a:endParaRPr lang="pt-BR" sz="1000" dirty="0"/>
          </a:p>
          <a:p>
            <a:pPr lvl="1"/>
            <a:r>
              <a:rPr lang="pt-BR" sz="1000" dirty="0" err="1"/>
              <a:t>fim_se</a:t>
            </a:r>
            <a:endParaRPr lang="pt-BR" sz="1000" dirty="0"/>
          </a:p>
          <a:p>
            <a:r>
              <a:rPr lang="pt-BR" sz="1000" dirty="0" err="1"/>
              <a:t>fim_se</a:t>
            </a:r>
            <a:endParaRPr lang="pt-BR" sz="1000" dirty="0"/>
          </a:p>
          <a:p>
            <a:r>
              <a:rPr lang="pt-BR" sz="1000" dirty="0"/>
              <a:t>fim</a:t>
            </a:r>
          </a:p>
          <a:p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D64E83-C130-474F-AF46-66B3590D7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209" y="1194911"/>
            <a:ext cx="3041217" cy="566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7F670FD-3226-47A2-9BA0-D937E0827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724"/>
            <a:ext cx="4784942" cy="187667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93A1E77-CD71-4476-AE7B-779EB8EA4170}"/>
              </a:ext>
            </a:extLst>
          </p:cNvPr>
          <p:cNvSpPr txBox="1"/>
          <p:nvPr/>
        </p:nvSpPr>
        <p:spPr>
          <a:xfrm>
            <a:off x="3209760" y="1928129"/>
            <a:ext cx="1048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Fluxograma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7894383-9A3C-4493-95B6-3FA0B006C3E4}"/>
              </a:ext>
            </a:extLst>
          </p:cNvPr>
          <p:cNvSpPr txBox="1"/>
          <p:nvPr/>
        </p:nvSpPr>
        <p:spPr>
          <a:xfrm>
            <a:off x="8890872" y="-7380"/>
            <a:ext cx="2597186" cy="6750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CalculoIMC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[])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Scanner in = new Scanner (System.in)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peso, altura,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(“Digite seu peso”)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peso =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in.nextDouble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(“Digite sua altura”)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altura =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in.nextDouble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peso/(altura*altura)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(“Seu IMC é: “+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;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&lt;18.5)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(“Excesso de magreza”)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}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&gt;=18.5 &amp;&amp;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&lt;25) 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(“Peso normal”)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}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&gt;=25 &amp;&amp;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&lt;30) 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(“Excesso de peso”)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}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&gt;=30 &amp;&amp;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&lt;35) 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(“Obesidade (Grau I)”)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}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&gt;=35 &amp;&amp;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&lt;40)  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(“Obesidade (Grau II)”)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}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(“Obesidade )Grau III)”)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} </a:t>
            </a:r>
          </a:p>
          <a:p>
            <a:endParaRPr lang="pt-BR" sz="9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08FDEA4-F702-4931-B70E-56656FC31374}"/>
              </a:ext>
            </a:extLst>
          </p:cNvPr>
          <p:cNvSpPr txBox="1"/>
          <p:nvPr/>
        </p:nvSpPr>
        <p:spPr>
          <a:xfrm>
            <a:off x="8254652" y="42724"/>
            <a:ext cx="500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14553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65A029-4555-4350-BA9F-CA8735558933}"/>
              </a:ext>
            </a:extLst>
          </p:cNvPr>
          <p:cNvSpPr txBox="1"/>
          <p:nvPr/>
        </p:nvSpPr>
        <p:spPr>
          <a:xfrm>
            <a:off x="0" y="0"/>
            <a:ext cx="32317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0" i="0" dirty="0">
                <a:effectLst/>
                <a:latin typeface="Arial" panose="020B0604020202020204" pitchFamily="34" charset="0"/>
              </a:rPr>
              <a:t>5-Criar um programa que leia 3 valores A, B e C para um possível triângulo e informe o tipo de triângulo lido. Verificar ainda se as medidas formam um triângulo segundo a lei:-</a:t>
            </a:r>
          </a:p>
          <a:p>
            <a:r>
              <a:rPr lang="pt-BR" sz="1100" b="0" i="0" dirty="0">
                <a:effectLst/>
                <a:latin typeface="Arial" panose="020B0604020202020204" pitchFamily="34" charset="0"/>
              </a:rPr>
              <a:t>Para que se possa formar um triângulo é necessário que a medida de qualquer um dos lados seja menor que a soma das medidas dos outros dois.</a:t>
            </a:r>
          </a:p>
          <a:p>
            <a:r>
              <a:rPr lang="pt-BR" sz="1100" b="0" i="0" dirty="0">
                <a:effectLst/>
                <a:latin typeface="Arial" panose="020B0604020202020204" pitchFamily="34" charset="0"/>
              </a:rPr>
              <a:t>Triângulo Equilátero: Três lados iguais;</a:t>
            </a:r>
          </a:p>
          <a:p>
            <a:r>
              <a:rPr lang="pt-BR" sz="1100" b="0" i="0" dirty="0">
                <a:effectLst/>
                <a:latin typeface="Arial" panose="020B0604020202020204" pitchFamily="34" charset="0"/>
              </a:rPr>
              <a:t>Triângulo Escaleno: Três lados diferentes;</a:t>
            </a:r>
          </a:p>
          <a:p>
            <a:r>
              <a:rPr lang="pt-BR" sz="1100" b="0" i="0" dirty="0">
                <a:effectLst/>
                <a:latin typeface="Arial" panose="020B0604020202020204" pitchFamily="34" charset="0"/>
              </a:rPr>
              <a:t>Triângulos Isósceles: Dois lados iguais e um lado diferente.</a:t>
            </a:r>
            <a:endParaRPr lang="pt-BR" sz="11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08D4D2A-251D-4C20-A239-E72D31E5C35B}"/>
              </a:ext>
            </a:extLst>
          </p:cNvPr>
          <p:cNvSpPr txBox="1"/>
          <p:nvPr/>
        </p:nvSpPr>
        <p:spPr>
          <a:xfrm>
            <a:off x="6086423" y="0"/>
            <a:ext cx="26429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/>
              <a:t>Portugol</a:t>
            </a:r>
            <a:endParaRPr lang="pt-BR" sz="1400" b="1" dirty="0"/>
          </a:p>
          <a:p>
            <a:endParaRPr lang="pt-BR" sz="1000" b="1" dirty="0"/>
          </a:p>
          <a:p>
            <a:r>
              <a:rPr lang="pt-BR" sz="1000" dirty="0"/>
              <a:t>programa </a:t>
            </a:r>
            <a:r>
              <a:rPr lang="pt-BR" sz="1000" dirty="0" err="1"/>
              <a:t>TipDTriangulo</a:t>
            </a:r>
            <a:endParaRPr lang="pt-BR" sz="1000" dirty="0"/>
          </a:p>
          <a:p>
            <a:r>
              <a:rPr lang="pt-BR" sz="1000" dirty="0"/>
              <a:t>inicio</a:t>
            </a:r>
          </a:p>
          <a:p>
            <a:r>
              <a:rPr lang="pt-BR" sz="1000" dirty="0"/>
              <a:t>var</a:t>
            </a:r>
          </a:p>
          <a:p>
            <a:pPr lvl="1"/>
            <a:r>
              <a:rPr lang="pt-BR" sz="1000" dirty="0"/>
              <a:t>a, b, c: inteiro</a:t>
            </a:r>
          </a:p>
          <a:p>
            <a:r>
              <a:rPr lang="pt-BR" sz="1000" dirty="0"/>
              <a:t>inicio</a:t>
            </a:r>
          </a:p>
          <a:p>
            <a:pPr lvl="1"/>
            <a:r>
              <a:rPr lang="pt-BR" sz="1000" dirty="0"/>
              <a:t>leia (a)</a:t>
            </a:r>
          </a:p>
          <a:p>
            <a:pPr lvl="1"/>
            <a:r>
              <a:rPr lang="pt-BR" sz="1000" dirty="0"/>
              <a:t>leia (b)</a:t>
            </a:r>
          </a:p>
          <a:p>
            <a:pPr lvl="1"/>
            <a:r>
              <a:rPr lang="pt-BR" sz="1000" dirty="0"/>
              <a:t>leia (c)</a:t>
            </a:r>
          </a:p>
          <a:p>
            <a:pPr lvl="1"/>
            <a:r>
              <a:rPr lang="pt-BR" sz="1000" dirty="0"/>
              <a:t>se (a&gt;</a:t>
            </a:r>
            <a:r>
              <a:rPr lang="pt-BR" sz="1000" dirty="0" err="1"/>
              <a:t>b+c</a:t>
            </a:r>
            <a:r>
              <a:rPr lang="pt-BR" sz="1000" dirty="0"/>
              <a:t> ou b&gt;</a:t>
            </a:r>
            <a:r>
              <a:rPr lang="pt-BR" sz="1000" dirty="0" err="1"/>
              <a:t>a+c</a:t>
            </a:r>
            <a:r>
              <a:rPr lang="pt-BR" sz="1000" dirty="0"/>
              <a:t> ou c&gt;</a:t>
            </a:r>
            <a:r>
              <a:rPr lang="pt-BR" sz="1000" dirty="0" err="1"/>
              <a:t>b+a</a:t>
            </a:r>
            <a:r>
              <a:rPr lang="pt-BR" sz="1000" dirty="0"/>
              <a:t>)</a:t>
            </a:r>
          </a:p>
          <a:p>
            <a:pPr lvl="2"/>
            <a:r>
              <a:rPr lang="pt-BR" sz="1000" dirty="0"/>
              <a:t>escreva (não é triangulo)</a:t>
            </a:r>
          </a:p>
          <a:p>
            <a:pPr lvl="1"/>
            <a:r>
              <a:rPr lang="pt-BR" sz="1000" dirty="0"/>
              <a:t>senão</a:t>
            </a:r>
          </a:p>
          <a:p>
            <a:pPr lvl="2"/>
            <a:r>
              <a:rPr lang="pt-BR" sz="1000" dirty="0"/>
              <a:t>se (a==b==c)</a:t>
            </a:r>
          </a:p>
          <a:p>
            <a:pPr lvl="3"/>
            <a:r>
              <a:rPr lang="pt-BR" sz="1000" dirty="0"/>
              <a:t>escreva (Equilátero)</a:t>
            </a:r>
          </a:p>
          <a:p>
            <a:pPr lvl="2"/>
            <a:r>
              <a:rPr lang="pt-BR" sz="1000" dirty="0"/>
              <a:t>Senão</a:t>
            </a:r>
          </a:p>
          <a:p>
            <a:pPr lvl="3"/>
            <a:r>
              <a:rPr lang="pt-BR" sz="1000" dirty="0"/>
              <a:t>se (a!=b!=c)</a:t>
            </a:r>
          </a:p>
          <a:p>
            <a:pPr lvl="4"/>
            <a:r>
              <a:rPr lang="pt-BR" sz="1000" dirty="0"/>
              <a:t>escreva (Escaleno)</a:t>
            </a:r>
          </a:p>
          <a:p>
            <a:pPr lvl="2"/>
            <a:r>
              <a:rPr lang="pt-BR" sz="1000" dirty="0"/>
              <a:t>senão</a:t>
            </a:r>
          </a:p>
          <a:p>
            <a:pPr lvl="3"/>
            <a:r>
              <a:rPr lang="pt-BR" sz="1000" dirty="0"/>
              <a:t>escreva (Isósceles)</a:t>
            </a:r>
          </a:p>
          <a:p>
            <a:pPr lvl="2"/>
            <a:r>
              <a:rPr lang="pt-BR" sz="1000" dirty="0" err="1"/>
              <a:t>fim_se</a:t>
            </a:r>
            <a:endParaRPr lang="pt-BR" sz="1000" dirty="0"/>
          </a:p>
          <a:p>
            <a:pPr lvl="1"/>
            <a:r>
              <a:rPr lang="pt-BR" sz="1000" dirty="0" err="1"/>
              <a:t>fim_se</a:t>
            </a:r>
            <a:endParaRPr lang="pt-BR" sz="1000" dirty="0"/>
          </a:p>
          <a:p>
            <a:r>
              <a:rPr lang="pt-BR" sz="1000" dirty="0" err="1"/>
              <a:t>fim_se</a:t>
            </a:r>
            <a:endParaRPr lang="pt-BR" sz="1000" dirty="0"/>
          </a:p>
          <a:p>
            <a:r>
              <a:rPr lang="pt-BR" sz="1000" dirty="0"/>
              <a:t>fim</a:t>
            </a:r>
            <a:endParaRPr lang="pt-BR" sz="1000" b="1" dirty="0"/>
          </a:p>
          <a:p>
            <a:endParaRPr lang="pt-BR" sz="1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9B6E65-D4E5-4C57-BFD3-2D93E976B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15" y="0"/>
            <a:ext cx="2854708" cy="679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D339C65-E35B-4F6B-A341-73649E417785}"/>
              </a:ext>
            </a:extLst>
          </p:cNvPr>
          <p:cNvSpPr txBox="1"/>
          <p:nvPr/>
        </p:nvSpPr>
        <p:spPr>
          <a:xfrm>
            <a:off x="0" y="2392471"/>
            <a:ext cx="3873176" cy="2846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Algoritmo</a:t>
            </a:r>
          </a:p>
          <a:p>
            <a:endParaRPr lang="pt-BR" sz="1100" b="1" dirty="0"/>
          </a:p>
          <a:p>
            <a:r>
              <a:rPr lang="pt-BR" sz="1100" dirty="0"/>
              <a:t>1- Leia o primeiro valor (a)</a:t>
            </a:r>
          </a:p>
          <a:p>
            <a:r>
              <a:rPr lang="pt-BR" sz="1100" dirty="0"/>
              <a:t>2- Leia o segundo valor (b)</a:t>
            </a:r>
          </a:p>
          <a:p>
            <a:r>
              <a:rPr lang="pt-BR" sz="1100" dirty="0"/>
              <a:t>3- Leia o terceiro valor (c) </a:t>
            </a:r>
          </a:p>
          <a:p>
            <a:pPr lvl="1"/>
            <a:r>
              <a:rPr lang="pt-BR" sz="1100" dirty="0"/>
              <a:t>4- Se (a&gt;</a:t>
            </a:r>
            <a:r>
              <a:rPr lang="pt-BR" sz="1100" dirty="0" err="1"/>
              <a:t>b+c</a:t>
            </a:r>
            <a:r>
              <a:rPr lang="pt-BR" sz="1100" dirty="0"/>
              <a:t> ou b&gt;</a:t>
            </a:r>
            <a:r>
              <a:rPr lang="pt-BR" sz="1100" dirty="0" err="1"/>
              <a:t>a+c</a:t>
            </a:r>
            <a:r>
              <a:rPr lang="pt-BR" sz="1100" dirty="0"/>
              <a:t> ou c&gt;</a:t>
            </a:r>
            <a:r>
              <a:rPr lang="pt-BR" sz="1100" dirty="0" err="1"/>
              <a:t>b+a</a:t>
            </a:r>
            <a:r>
              <a:rPr lang="pt-BR" sz="1100" dirty="0"/>
              <a:t>) </a:t>
            </a:r>
          </a:p>
          <a:p>
            <a:pPr lvl="2"/>
            <a:r>
              <a:rPr lang="pt-BR" sz="1100" dirty="0"/>
              <a:t>5- Escreva (Não é triangulo)</a:t>
            </a:r>
          </a:p>
          <a:p>
            <a:pPr lvl="1"/>
            <a:r>
              <a:rPr lang="pt-BR" sz="1100" dirty="0"/>
              <a:t>6- Senão</a:t>
            </a:r>
          </a:p>
          <a:p>
            <a:pPr lvl="2"/>
            <a:r>
              <a:rPr lang="pt-BR" sz="1100" dirty="0"/>
              <a:t>7- Se (a==b==c)</a:t>
            </a:r>
          </a:p>
          <a:p>
            <a:pPr lvl="3"/>
            <a:r>
              <a:rPr lang="pt-BR" sz="1100" dirty="0"/>
              <a:t>8- Escreva (Triangulo Equilátero)</a:t>
            </a:r>
          </a:p>
          <a:p>
            <a:pPr lvl="2"/>
            <a:r>
              <a:rPr lang="pt-BR" sz="1100" dirty="0"/>
              <a:t>9- Senão</a:t>
            </a:r>
          </a:p>
          <a:p>
            <a:pPr lvl="3"/>
            <a:r>
              <a:rPr lang="pt-BR" sz="1100" dirty="0"/>
              <a:t>10- Se (a!=b!=c)</a:t>
            </a:r>
          </a:p>
          <a:p>
            <a:pPr lvl="4"/>
            <a:r>
              <a:rPr lang="pt-BR" sz="1100" dirty="0"/>
              <a:t>11- Escreva (Triangulo Escaleno)</a:t>
            </a:r>
          </a:p>
          <a:p>
            <a:pPr lvl="2"/>
            <a:r>
              <a:rPr lang="pt-BR" sz="1100" dirty="0"/>
              <a:t>12- Senão </a:t>
            </a:r>
          </a:p>
          <a:p>
            <a:pPr lvl="3"/>
            <a:r>
              <a:rPr lang="pt-BR" sz="1100" dirty="0"/>
              <a:t>13- Escreva (Triangulo Isósceles)</a:t>
            </a:r>
          </a:p>
          <a:p>
            <a:endParaRPr lang="pt-BR" sz="11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547DCFD-3DC2-489C-8858-1C9E542EE385}"/>
              </a:ext>
            </a:extLst>
          </p:cNvPr>
          <p:cNvSpPr txBox="1"/>
          <p:nvPr/>
        </p:nvSpPr>
        <p:spPr>
          <a:xfrm>
            <a:off x="8650646" y="464968"/>
            <a:ext cx="3541354" cy="6393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TipDTriangulo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[])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Scanner in = new Scanner (System.in)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a, b, c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(“Digite o primeiro lado do triângulo:”)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a =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in.nextInt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(“Digite o segundo lado do triângulo:”)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b =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in.nextInt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(“Digite o terceiro lado do triângulo:”)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c =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in.nextInt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(a&gt;+c | | b&gt;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a+c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 | c&gt;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a+b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(“Não é triângulo”)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} 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(a==b==c) 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(“Triângulo Equilátero”)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} 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(a!=b!=c) 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(“Triângulo Escaleno”)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} 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(“Triângulo Isósceles”)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pt-BR" sz="1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66924A8-971A-4321-B72D-0F19B190C65A}"/>
              </a:ext>
            </a:extLst>
          </p:cNvPr>
          <p:cNvSpPr txBox="1"/>
          <p:nvPr/>
        </p:nvSpPr>
        <p:spPr>
          <a:xfrm>
            <a:off x="8650646" y="157191"/>
            <a:ext cx="500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7958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E45EF7F-B48D-46E3-8E03-46E3D4827399}"/>
              </a:ext>
            </a:extLst>
          </p:cNvPr>
          <p:cNvSpPr txBox="1"/>
          <p:nvPr/>
        </p:nvSpPr>
        <p:spPr>
          <a:xfrm>
            <a:off x="0" y="0"/>
            <a:ext cx="74959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0" i="0" dirty="0">
                <a:effectLst/>
                <a:latin typeface="Arial" panose="020B0604020202020204" pitchFamily="34" charset="0"/>
              </a:rPr>
              <a:t>6-Criar um programa que leia três valores inteiros A, B e C e os apresente em forma crescente (menor para o maior).</a:t>
            </a:r>
            <a:endParaRPr lang="pt-BR" sz="1100" dirty="0"/>
          </a:p>
          <a:p>
            <a:endParaRPr lang="pt-BR" sz="11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EA74883-6DBA-4890-8BF6-E93D14A8F346}"/>
              </a:ext>
            </a:extLst>
          </p:cNvPr>
          <p:cNvSpPr txBox="1"/>
          <p:nvPr/>
        </p:nvSpPr>
        <p:spPr>
          <a:xfrm>
            <a:off x="0" y="701458"/>
            <a:ext cx="2677336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Algoritmo</a:t>
            </a:r>
            <a:endParaRPr lang="pt-BR" sz="1400" dirty="0"/>
          </a:p>
          <a:p>
            <a:endParaRPr lang="pt-BR" sz="1100" dirty="0"/>
          </a:p>
          <a:p>
            <a:r>
              <a:rPr lang="pt-BR" sz="1100" dirty="0"/>
              <a:t>1- Leia o primeiro valor (a)</a:t>
            </a:r>
          </a:p>
          <a:p>
            <a:r>
              <a:rPr lang="pt-BR" sz="1100" dirty="0"/>
              <a:t>2- Leia o segundo valor (b)</a:t>
            </a:r>
          </a:p>
          <a:p>
            <a:r>
              <a:rPr lang="pt-BR" sz="1100" dirty="0"/>
              <a:t>3- Leia o terceiro valor (c) </a:t>
            </a:r>
          </a:p>
          <a:p>
            <a:pPr lvl="1"/>
            <a:r>
              <a:rPr lang="pt-BR" sz="1100" dirty="0"/>
              <a:t>4- Se (a&lt;b e b&lt;c)</a:t>
            </a:r>
          </a:p>
          <a:p>
            <a:pPr lvl="2"/>
            <a:r>
              <a:rPr lang="pt-BR" sz="1100" dirty="0"/>
              <a:t>5- Escreva (a, b, c)</a:t>
            </a:r>
          </a:p>
          <a:p>
            <a:pPr lvl="1"/>
            <a:r>
              <a:rPr lang="pt-BR" sz="1100" dirty="0"/>
              <a:t>6- Senão </a:t>
            </a:r>
          </a:p>
          <a:p>
            <a:pPr lvl="2"/>
            <a:r>
              <a:rPr lang="pt-BR" sz="1100" dirty="0"/>
              <a:t>7- Se (a&lt;c e c&lt;b)</a:t>
            </a:r>
          </a:p>
          <a:p>
            <a:pPr lvl="3"/>
            <a:r>
              <a:rPr lang="pt-BR" sz="1100" dirty="0"/>
              <a:t>8- Escreva (a, c, b)</a:t>
            </a:r>
          </a:p>
          <a:p>
            <a:pPr lvl="1"/>
            <a:r>
              <a:rPr lang="pt-BR" sz="1100" dirty="0"/>
              <a:t>9- Senão </a:t>
            </a:r>
          </a:p>
          <a:p>
            <a:pPr lvl="2"/>
            <a:r>
              <a:rPr lang="pt-BR" sz="1100" dirty="0"/>
              <a:t>10- Se (b&lt;a e a&lt;c)</a:t>
            </a:r>
          </a:p>
          <a:p>
            <a:pPr lvl="3"/>
            <a:r>
              <a:rPr lang="pt-BR" sz="1100" dirty="0"/>
              <a:t>11- Escreva (b, a, c)</a:t>
            </a:r>
          </a:p>
          <a:p>
            <a:pPr lvl="1"/>
            <a:r>
              <a:rPr lang="pt-BR" sz="1100" dirty="0"/>
              <a:t>12- Senão </a:t>
            </a:r>
          </a:p>
          <a:p>
            <a:pPr lvl="2"/>
            <a:r>
              <a:rPr lang="pt-BR" sz="1100" dirty="0"/>
              <a:t>13- Se (b&lt;c e c&lt;a)</a:t>
            </a:r>
          </a:p>
          <a:p>
            <a:pPr lvl="3"/>
            <a:r>
              <a:rPr lang="pt-BR" sz="1100" dirty="0"/>
              <a:t>14- Escreva (b, c, a)</a:t>
            </a:r>
          </a:p>
          <a:p>
            <a:pPr lvl="1"/>
            <a:r>
              <a:rPr lang="pt-BR" sz="1100" dirty="0"/>
              <a:t>15- Senão </a:t>
            </a:r>
          </a:p>
          <a:p>
            <a:pPr lvl="2"/>
            <a:r>
              <a:rPr lang="pt-BR" sz="1100" dirty="0"/>
              <a:t>16- Se (c&lt;a e a&lt;b)</a:t>
            </a:r>
          </a:p>
          <a:p>
            <a:pPr lvl="3"/>
            <a:r>
              <a:rPr lang="pt-BR" sz="1100" dirty="0"/>
              <a:t>17- Escreva (c, a, b)</a:t>
            </a:r>
          </a:p>
          <a:p>
            <a:pPr lvl="1"/>
            <a:r>
              <a:rPr lang="pt-BR" sz="1100" dirty="0"/>
              <a:t>18- Senão</a:t>
            </a:r>
          </a:p>
          <a:p>
            <a:pPr lvl="3"/>
            <a:r>
              <a:rPr lang="pt-BR" sz="1100" dirty="0"/>
              <a:t>19- Escreva (c, b, a)</a:t>
            </a:r>
          </a:p>
          <a:p>
            <a:endParaRPr lang="pt-BR" sz="11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E219196-072C-49D2-9D2B-84C2BF645627}"/>
              </a:ext>
            </a:extLst>
          </p:cNvPr>
          <p:cNvSpPr txBox="1"/>
          <p:nvPr/>
        </p:nvSpPr>
        <p:spPr>
          <a:xfrm>
            <a:off x="6096000" y="701458"/>
            <a:ext cx="2379177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/>
              <a:t>Portugol</a:t>
            </a:r>
            <a:endParaRPr lang="pt-BR" sz="1400" b="1" dirty="0"/>
          </a:p>
          <a:p>
            <a:endParaRPr lang="pt-BR" sz="1000" b="1" dirty="0"/>
          </a:p>
          <a:p>
            <a:r>
              <a:rPr lang="pt-BR" sz="1000" dirty="0"/>
              <a:t>programa </a:t>
            </a:r>
            <a:r>
              <a:rPr lang="pt-BR" sz="1000" dirty="0" err="1"/>
              <a:t>NmrCrescente</a:t>
            </a:r>
            <a:endParaRPr lang="pt-BR" sz="1000" dirty="0"/>
          </a:p>
          <a:p>
            <a:endParaRPr lang="pt-BR" sz="1000" dirty="0"/>
          </a:p>
          <a:p>
            <a:r>
              <a:rPr lang="pt-BR" sz="1000" dirty="0"/>
              <a:t>inicio</a:t>
            </a:r>
          </a:p>
          <a:p>
            <a:r>
              <a:rPr lang="pt-BR" sz="1000" dirty="0"/>
              <a:t>var</a:t>
            </a:r>
          </a:p>
          <a:p>
            <a:pPr lvl="1"/>
            <a:r>
              <a:rPr lang="pt-BR" sz="1000" dirty="0"/>
              <a:t>peso, altura, </a:t>
            </a:r>
            <a:r>
              <a:rPr lang="pt-BR" sz="1000" dirty="0" err="1"/>
              <a:t>imc</a:t>
            </a:r>
            <a:r>
              <a:rPr lang="pt-BR" sz="1000" dirty="0"/>
              <a:t>: real</a:t>
            </a:r>
          </a:p>
          <a:p>
            <a:r>
              <a:rPr lang="pt-BR" sz="1000" dirty="0"/>
              <a:t>inicio</a:t>
            </a:r>
          </a:p>
          <a:p>
            <a:pPr lvl="1"/>
            <a:r>
              <a:rPr lang="pt-BR" sz="1000" dirty="0"/>
              <a:t>leia (a)</a:t>
            </a:r>
          </a:p>
          <a:p>
            <a:pPr lvl="1"/>
            <a:r>
              <a:rPr lang="pt-BR" sz="1000" dirty="0"/>
              <a:t>leia (b)</a:t>
            </a:r>
          </a:p>
          <a:p>
            <a:pPr lvl="1"/>
            <a:r>
              <a:rPr lang="pt-BR" sz="1000" dirty="0"/>
              <a:t>leia (c)</a:t>
            </a:r>
          </a:p>
          <a:p>
            <a:pPr lvl="1"/>
            <a:r>
              <a:rPr lang="pt-BR" sz="1000" dirty="0"/>
              <a:t>se (a&lt;b e b&lt;c)</a:t>
            </a:r>
          </a:p>
          <a:p>
            <a:pPr lvl="2"/>
            <a:r>
              <a:rPr lang="pt-BR" sz="1000" dirty="0"/>
              <a:t>escreva (a, b, c)</a:t>
            </a:r>
          </a:p>
          <a:p>
            <a:pPr lvl="1"/>
            <a:r>
              <a:rPr lang="pt-BR" sz="1000" dirty="0"/>
              <a:t>senão </a:t>
            </a:r>
          </a:p>
          <a:p>
            <a:pPr lvl="2"/>
            <a:r>
              <a:rPr lang="pt-BR" sz="1000" dirty="0"/>
              <a:t>se (a&lt;c e c&lt;b)</a:t>
            </a:r>
          </a:p>
          <a:p>
            <a:pPr lvl="3"/>
            <a:r>
              <a:rPr lang="pt-BR" sz="1000" dirty="0"/>
              <a:t>escreva (a, c, b)</a:t>
            </a:r>
          </a:p>
          <a:p>
            <a:pPr lvl="1"/>
            <a:r>
              <a:rPr lang="pt-BR" sz="1000" dirty="0"/>
              <a:t>senão </a:t>
            </a:r>
          </a:p>
          <a:p>
            <a:pPr lvl="2"/>
            <a:r>
              <a:rPr lang="pt-BR" sz="1000" dirty="0"/>
              <a:t>se (b&lt;a e a&lt;c)</a:t>
            </a:r>
          </a:p>
          <a:p>
            <a:pPr lvl="3"/>
            <a:r>
              <a:rPr lang="pt-BR" sz="1000" dirty="0"/>
              <a:t>escreva (b, a, c)</a:t>
            </a:r>
          </a:p>
          <a:p>
            <a:pPr lvl="1"/>
            <a:r>
              <a:rPr lang="pt-BR" sz="1000" dirty="0"/>
              <a:t>senão </a:t>
            </a:r>
          </a:p>
          <a:p>
            <a:pPr lvl="2"/>
            <a:r>
              <a:rPr lang="pt-BR" sz="1000" dirty="0"/>
              <a:t>se (b&lt;c e c&lt;a)</a:t>
            </a:r>
          </a:p>
          <a:p>
            <a:pPr lvl="3"/>
            <a:r>
              <a:rPr lang="pt-BR" sz="1000" dirty="0"/>
              <a:t>escreva (b, c, a)</a:t>
            </a:r>
          </a:p>
          <a:p>
            <a:pPr lvl="1"/>
            <a:r>
              <a:rPr lang="pt-BR" sz="1000" dirty="0"/>
              <a:t>senão </a:t>
            </a:r>
          </a:p>
          <a:p>
            <a:pPr lvl="2"/>
            <a:r>
              <a:rPr lang="pt-BR" sz="1000" dirty="0"/>
              <a:t>se (c&lt;a e a&lt;b)</a:t>
            </a:r>
          </a:p>
          <a:p>
            <a:pPr lvl="3"/>
            <a:r>
              <a:rPr lang="pt-BR" sz="1000" dirty="0"/>
              <a:t>escreva (c, a, b)</a:t>
            </a:r>
          </a:p>
          <a:p>
            <a:pPr lvl="2"/>
            <a:r>
              <a:rPr lang="pt-BR" sz="1000" dirty="0"/>
              <a:t>Senão</a:t>
            </a:r>
          </a:p>
          <a:p>
            <a:pPr lvl="3"/>
            <a:r>
              <a:rPr lang="pt-BR" sz="1000" dirty="0"/>
              <a:t>escreva (c, b, a)</a:t>
            </a:r>
          </a:p>
          <a:p>
            <a:pPr lvl="4"/>
            <a:r>
              <a:rPr lang="pt-BR" sz="1000" dirty="0" err="1"/>
              <a:t>fim_se</a:t>
            </a:r>
            <a:endParaRPr lang="pt-BR" sz="1000" dirty="0"/>
          </a:p>
          <a:p>
            <a:pPr lvl="3"/>
            <a:r>
              <a:rPr lang="pt-BR" sz="1000" dirty="0" err="1"/>
              <a:t>fim_se</a:t>
            </a:r>
            <a:endParaRPr lang="pt-BR" sz="1000" dirty="0"/>
          </a:p>
          <a:p>
            <a:pPr lvl="2"/>
            <a:r>
              <a:rPr lang="pt-BR" sz="1000" dirty="0" err="1"/>
              <a:t>fim_se</a:t>
            </a:r>
            <a:endParaRPr lang="pt-BR" sz="1000" dirty="0"/>
          </a:p>
          <a:p>
            <a:pPr lvl="1"/>
            <a:r>
              <a:rPr lang="pt-BR" sz="1000" dirty="0" err="1"/>
              <a:t>fim_se</a:t>
            </a:r>
            <a:endParaRPr lang="pt-BR" sz="1000" dirty="0"/>
          </a:p>
          <a:p>
            <a:r>
              <a:rPr lang="pt-BR" sz="1000" dirty="0" err="1"/>
              <a:t>fim_se</a:t>
            </a:r>
            <a:r>
              <a:rPr lang="pt-BR" sz="1000" dirty="0"/>
              <a:t> </a:t>
            </a:r>
          </a:p>
          <a:p>
            <a:r>
              <a:rPr lang="pt-BR" sz="1000" dirty="0"/>
              <a:t>fim</a:t>
            </a:r>
          </a:p>
          <a:p>
            <a:endParaRPr lang="pt-BR" sz="1000" dirty="0"/>
          </a:p>
          <a:p>
            <a:endParaRPr lang="pt-BR" sz="1000" dirty="0"/>
          </a:p>
          <a:p>
            <a:endParaRPr lang="pt-BR" sz="1000" dirty="0"/>
          </a:p>
          <a:p>
            <a:endParaRPr lang="pt-BR" sz="1000" b="1" dirty="0"/>
          </a:p>
          <a:p>
            <a:endParaRPr lang="pt-B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7EBD55F-57DE-45AB-AE2E-D860670A4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336" y="430887"/>
            <a:ext cx="3526515" cy="599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76E5FD2-5937-497C-975F-18E397B3A3F3}"/>
              </a:ext>
            </a:extLst>
          </p:cNvPr>
          <p:cNvSpPr txBox="1"/>
          <p:nvPr/>
        </p:nvSpPr>
        <p:spPr>
          <a:xfrm>
            <a:off x="3391973" y="701458"/>
            <a:ext cx="1048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Fluxograma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78C2A7-6BA6-4A42-A58A-0C1EB692CB8D}"/>
              </a:ext>
            </a:extLst>
          </p:cNvPr>
          <p:cNvSpPr txBox="1"/>
          <p:nvPr/>
        </p:nvSpPr>
        <p:spPr>
          <a:xfrm>
            <a:off x="8751841" y="0"/>
            <a:ext cx="2757486" cy="7252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NmrCrescente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[])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Scanner in = new Scanner (System.in)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a, b, c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(“Digite o primeiro número”)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a =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in.nextInt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(“Digite o segundo número”)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b =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in.nextInt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(“Digite o terceiro número”)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c =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in.nextInt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(a&lt;b &amp;&amp; b&lt;c)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(+a+”,”+b+”,”+c)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(a&lt;c &amp;&amp; c&lt;b)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(+a+”,”+c+”,”+b)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(b&lt;a &amp;&amp; a&lt;c)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(+b+”,”+a+”,”+c)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(b&lt;c &amp;&amp; c&lt;a)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(+b+”,”+c+”,”+a)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(c&lt;a &amp;&amp; a&lt;c)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(+c+”,”+a+”,”+b)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(+c+”,”+b+”,”+a)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pt-BR" sz="9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8A1E19-33C3-4EAA-B1D9-3D2D5F2D53BB}"/>
              </a:ext>
            </a:extLst>
          </p:cNvPr>
          <p:cNvSpPr txBox="1"/>
          <p:nvPr/>
        </p:nvSpPr>
        <p:spPr>
          <a:xfrm>
            <a:off x="8225140" y="61554"/>
            <a:ext cx="500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39974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C16FA33-5542-46B2-93D3-009E6BE06325}"/>
              </a:ext>
            </a:extLst>
          </p:cNvPr>
          <p:cNvSpPr txBox="1"/>
          <p:nvPr/>
        </p:nvSpPr>
        <p:spPr>
          <a:xfrm>
            <a:off x="100208" y="0"/>
            <a:ext cx="3860352" cy="6963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50" dirty="0"/>
              <a:t>1- Leia o primeiro nome (nome)</a:t>
            </a:r>
          </a:p>
          <a:p>
            <a:r>
              <a:rPr lang="pt-BR" sz="950" dirty="0"/>
              <a:t>2- Leia a primeira idade (id)</a:t>
            </a:r>
          </a:p>
          <a:p>
            <a:r>
              <a:rPr lang="pt-BR" sz="950" dirty="0"/>
              <a:t>3- Guardar o nome lido (</a:t>
            </a:r>
            <a:r>
              <a:rPr lang="pt-BR" sz="950" dirty="0" err="1"/>
              <a:t>nomeMai</a:t>
            </a:r>
            <a:r>
              <a:rPr lang="pt-BR" sz="950" dirty="0"/>
              <a:t>&lt;-nome)</a:t>
            </a:r>
          </a:p>
          <a:p>
            <a:r>
              <a:rPr lang="pt-BR" sz="950" dirty="0"/>
              <a:t>4- Guardar a idade lida (</a:t>
            </a:r>
            <a:r>
              <a:rPr lang="pt-BR" sz="950" dirty="0" err="1"/>
              <a:t>idMai</a:t>
            </a:r>
            <a:r>
              <a:rPr lang="pt-BR" sz="950" dirty="0"/>
              <a:t>&lt;-id)</a:t>
            </a:r>
          </a:p>
          <a:p>
            <a:r>
              <a:rPr lang="pt-BR" sz="950" dirty="0"/>
              <a:t>5- Guardar o nome lido (</a:t>
            </a:r>
            <a:r>
              <a:rPr lang="pt-BR" sz="950" dirty="0" err="1"/>
              <a:t>nomeMen</a:t>
            </a:r>
            <a:r>
              <a:rPr lang="pt-BR" sz="950" dirty="0"/>
              <a:t>&lt;-nome)</a:t>
            </a:r>
          </a:p>
          <a:p>
            <a:r>
              <a:rPr lang="pt-BR" sz="950" dirty="0"/>
              <a:t>6- Guardar a idade lida (</a:t>
            </a:r>
            <a:r>
              <a:rPr lang="pt-BR" sz="950" dirty="0" err="1"/>
              <a:t>idMen</a:t>
            </a:r>
            <a:r>
              <a:rPr lang="pt-BR" sz="950" dirty="0"/>
              <a:t>&lt;-id)</a:t>
            </a:r>
          </a:p>
          <a:p>
            <a:r>
              <a:rPr lang="pt-BR" sz="950" dirty="0"/>
              <a:t>7- Leia o segundo nome (nome)</a:t>
            </a:r>
          </a:p>
          <a:p>
            <a:r>
              <a:rPr lang="pt-BR" sz="950" dirty="0"/>
              <a:t>8- Leia a segunda idade (id)</a:t>
            </a:r>
          </a:p>
          <a:p>
            <a:pPr lvl="1"/>
            <a:r>
              <a:rPr lang="pt-BR" sz="950" dirty="0"/>
              <a:t>9- Se (id&gt; </a:t>
            </a:r>
            <a:r>
              <a:rPr lang="pt-BR" sz="950" dirty="0" err="1"/>
              <a:t>idMai</a:t>
            </a:r>
            <a:r>
              <a:rPr lang="pt-BR" sz="950" dirty="0"/>
              <a:t>) então</a:t>
            </a:r>
          </a:p>
          <a:p>
            <a:pPr lvl="2"/>
            <a:r>
              <a:rPr lang="pt-BR" sz="950" dirty="0"/>
              <a:t>10- Guardar na idade do mais velho (</a:t>
            </a:r>
            <a:r>
              <a:rPr lang="pt-BR" sz="950" dirty="0" err="1"/>
              <a:t>idMai←id</a:t>
            </a:r>
            <a:r>
              <a:rPr lang="pt-BR" sz="950" dirty="0"/>
              <a:t>)</a:t>
            </a:r>
          </a:p>
          <a:p>
            <a:pPr lvl="2"/>
            <a:r>
              <a:rPr lang="pt-BR" sz="950" dirty="0"/>
              <a:t>11- Guardar no nome do mais velho (</a:t>
            </a:r>
            <a:r>
              <a:rPr lang="pt-BR" sz="950" dirty="0" err="1"/>
              <a:t>nomeMai←nome</a:t>
            </a:r>
            <a:r>
              <a:rPr lang="pt-BR" sz="950" dirty="0"/>
              <a:t>)</a:t>
            </a:r>
          </a:p>
          <a:p>
            <a:pPr lvl="1"/>
            <a:r>
              <a:rPr lang="pt-BR" sz="950" dirty="0"/>
              <a:t>12- Senão</a:t>
            </a:r>
          </a:p>
          <a:p>
            <a:pPr lvl="2"/>
            <a:r>
              <a:rPr lang="pt-BR" sz="950" dirty="0"/>
              <a:t>13- Se (id&lt;</a:t>
            </a:r>
            <a:r>
              <a:rPr lang="pt-BR" sz="950" dirty="0" err="1"/>
              <a:t>idMen</a:t>
            </a:r>
            <a:r>
              <a:rPr lang="pt-BR" sz="950" dirty="0"/>
              <a:t>) então</a:t>
            </a:r>
          </a:p>
          <a:p>
            <a:pPr lvl="3"/>
            <a:r>
              <a:rPr lang="pt-BR" sz="950" dirty="0"/>
              <a:t>14- </a:t>
            </a:r>
            <a:r>
              <a:rPr lang="pt-BR" sz="950" dirty="0" err="1"/>
              <a:t>idMen</a:t>
            </a:r>
            <a:r>
              <a:rPr lang="pt-BR" sz="950" dirty="0"/>
              <a:t>&lt;-id     </a:t>
            </a:r>
          </a:p>
          <a:p>
            <a:pPr lvl="3"/>
            <a:r>
              <a:rPr lang="pt-BR" sz="950" dirty="0"/>
              <a:t>15- </a:t>
            </a:r>
            <a:r>
              <a:rPr lang="pt-BR" sz="950" dirty="0" err="1"/>
              <a:t>nomeMen</a:t>
            </a:r>
            <a:r>
              <a:rPr lang="pt-BR" sz="950" dirty="0"/>
              <a:t>&lt;-nome</a:t>
            </a:r>
          </a:p>
          <a:p>
            <a:r>
              <a:rPr lang="pt-BR" sz="950" dirty="0"/>
              <a:t>16- Leia o terceiro nome (nome)</a:t>
            </a:r>
          </a:p>
          <a:p>
            <a:r>
              <a:rPr lang="pt-BR" sz="950" dirty="0"/>
              <a:t>17- Leia a terceira idade (id)</a:t>
            </a:r>
          </a:p>
          <a:p>
            <a:pPr lvl="1"/>
            <a:r>
              <a:rPr lang="pt-BR" sz="950" dirty="0"/>
              <a:t>18- Se (id&gt;</a:t>
            </a:r>
            <a:r>
              <a:rPr lang="pt-BR" sz="950" dirty="0" err="1"/>
              <a:t>idMen</a:t>
            </a:r>
            <a:r>
              <a:rPr lang="pt-BR" sz="950" dirty="0"/>
              <a:t>) então   </a:t>
            </a:r>
          </a:p>
          <a:p>
            <a:pPr lvl="2"/>
            <a:r>
              <a:rPr lang="pt-BR" sz="950" dirty="0"/>
              <a:t>19- Guardar na idade do mais novo (</a:t>
            </a:r>
            <a:r>
              <a:rPr lang="pt-BR" sz="950" dirty="0" err="1"/>
              <a:t>idMen</a:t>
            </a:r>
            <a:r>
              <a:rPr lang="pt-BR" sz="950" dirty="0"/>
              <a:t>&lt;-id)  </a:t>
            </a:r>
          </a:p>
          <a:p>
            <a:pPr lvl="2"/>
            <a:r>
              <a:rPr lang="pt-BR" sz="950" dirty="0"/>
              <a:t>20- Guardar no nome do mais novo (</a:t>
            </a:r>
            <a:r>
              <a:rPr lang="pt-BR" sz="950" dirty="0" err="1"/>
              <a:t>nomeMen</a:t>
            </a:r>
            <a:r>
              <a:rPr lang="pt-BR" sz="950" dirty="0"/>
              <a:t>&lt;-nome)</a:t>
            </a:r>
          </a:p>
          <a:p>
            <a:pPr lvl="1"/>
            <a:r>
              <a:rPr lang="pt-BR" sz="950" dirty="0"/>
              <a:t>21- Senão</a:t>
            </a:r>
          </a:p>
          <a:p>
            <a:pPr lvl="2"/>
            <a:r>
              <a:rPr lang="pt-BR" sz="950" dirty="0"/>
              <a:t>22- Se (id&lt;</a:t>
            </a:r>
            <a:r>
              <a:rPr lang="pt-BR" sz="950" dirty="0" err="1"/>
              <a:t>idMai</a:t>
            </a:r>
            <a:r>
              <a:rPr lang="pt-BR" sz="950" dirty="0"/>
              <a:t>) então     </a:t>
            </a:r>
          </a:p>
          <a:p>
            <a:pPr lvl="3"/>
            <a:r>
              <a:rPr lang="pt-BR" sz="950" dirty="0"/>
              <a:t>23- </a:t>
            </a:r>
            <a:r>
              <a:rPr lang="pt-BR" sz="950" dirty="0" err="1"/>
              <a:t>idMai</a:t>
            </a:r>
            <a:r>
              <a:rPr lang="pt-BR" sz="950" dirty="0"/>
              <a:t>&lt;-id     </a:t>
            </a:r>
          </a:p>
          <a:p>
            <a:pPr lvl="3"/>
            <a:r>
              <a:rPr lang="pt-BR" sz="950" dirty="0"/>
              <a:t>24- </a:t>
            </a:r>
            <a:r>
              <a:rPr lang="pt-BR" sz="950" dirty="0" err="1"/>
              <a:t>nomeMai</a:t>
            </a:r>
            <a:r>
              <a:rPr lang="pt-BR" sz="950" dirty="0"/>
              <a:t>&lt;-nome</a:t>
            </a:r>
          </a:p>
          <a:p>
            <a:r>
              <a:rPr lang="pt-BR" sz="950" dirty="0"/>
              <a:t>25- Leia o quarto nome (nome)</a:t>
            </a:r>
          </a:p>
          <a:p>
            <a:r>
              <a:rPr lang="pt-BR" sz="950" dirty="0"/>
              <a:t>26- Leia a quarta idade (id)</a:t>
            </a:r>
          </a:p>
          <a:p>
            <a:pPr lvl="1"/>
            <a:r>
              <a:rPr lang="pt-BR" sz="950" dirty="0"/>
              <a:t>27- Se (id&gt;</a:t>
            </a:r>
            <a:r>
              <a:rPr lang="pt-BR" sz="950" dirty="0" err="1"/>
              <a:t>idMai</a:t>
            </a:r>
            <a:r>
              <a:rPr lang="pt-BR" sz="950" dirty="0"/>
              <a:t>) então     </a:t>
            </a:r>
          </a:p>
          <a:p>
            <a:pPr lvl="2"/>
            <a:r>
              <a:rPr lang="pt-BR" sz="950" dirty="0"/>
              <a:t>28- Guardar na idade do mais velho (</a:t>
            </a:r>
            <a:r>
              <a:rPr lang="pt-BR" sz="950" dirty="0" err="1"/>
              <a:t>idMai</a:t>
            </a:r>
            <a:r>
              <a:rPr lang="pt-BR" sz="950" dirty="0"/>
              <a:t>&lt;-id)    </a:t>
            </a:r>
          </a:p>
          <a:p>
            <a:pPr lvl="2"/>
            <a:r>
              <a:rPr lang="pt-BR" sz="950" dirty="0"/>
              <a:t>29- Guardar no nome do mais velho (</a:t>
            </a:r>
            <a:r>
              <a:rPr lang="pt-BR" sz="950" dirty="0" err="1"/>
              <a:t>nomeMai</a:t>
            </a:r>
            <a:r>
              <a:rPr lang="pt-BR" sz="950" dirty="0"/>
              <a:t>&lt;-nome)</a:t>
            </a:r>
          </a:p>
          <a:p>
            <a:pPr lvl="1"/>
            <a:r>
              <a:rPr lang="pt-BR" sz="950" dirty="0"/>
              <a:t>30- Senão     </a:t>
            </a:r>
          </a:p>
          <a:p>
            <a:pPr lvl="2"/>
            <a:r>
              <a:rPr lang="pt-BR" sz="950" dirty="0"/>
              <a:t>31- Se (id&lt;</a:t>
            </a:r>
            <a:r>
              <a:rPr lang="pt-BR" sz="950" dirty="0" err="1"/>
              <a:t>idMai</a:t>
            </a:r>
            <a:r>
              <a:rPr lang="pt-BR" sz="950" dirty="0"/>
              <a:t>) então  </a:t>
            </a:r>
          </a:p>
          <a:p>
            <a:pPr lvl="3"/>
            <a:r>
              <a:rPr lang="pt-BR" sz="950" dirty="0"/>
              <a:t>32- </a:t>
            </a:r>
            <a:r>
              <a:rPr lang="pt-BR" sz="950" dirty="0" err="1"/>
              <a:t>idMai</a:t>
            </a:r>
            <a:r>
              <a:rPr lang="pt-BR" sz="950" dirty="0"/>
              <a:t>&lt;-id   </a:t>
            </a:r>
          </a:p>
          <a:p>
            <a:pPr lvl="3"/>
            <a:r>
              <a:rPr lang="pt-BR" sz="950" dirty="0"/>
              <a:t>33- </a:t>
            </a:r>
            <a:r>
              <a:rPr lang="pt-BR" sz="950" dirty="0" err="1"/>
              <a:t>nomeMai</a:t>
            </a:r>
            <a:r>
              <a:rPr lang="pt-BR" sz="950" dirty="0"/>
              <a:t>&lt;-nome</a:t>
            </a:r>
          </a:p>
          <a:p>
            <a:r>
              <a:rPr lang="pt-BR" sz="950" dirty="0"/>
              <a:t>34- Leia o quinto nome (nome)</a:t>
            </a:r>
          </a:p>
          <a:p>
            <a:r>
              <a:rPr lang="pt-BR" sz="950" dirty="0"/>
              <a:t>35- Leia a quinta idade (id)</a:t>
            </a:r>
          </a:p>
          <a:p>
            <a:pPr lvl="1"/>
            <a:r>
              <a:rPr lang="pt-BR" sz="950" dirty="0"/>
              <a:t>36- Se (id&lt;</a:t>
            </a:r>
            <a:r>
              <a:rPr lang="pt-BR" sz="950" dirty="0" err="1"/>
              <a:t>idMai</a:t>
            </a:r>
            <a:r>
              <a:rPr lang="pt-BR" sz="950" dirty="0"/>
              <a:t>) então     </a:t>
            </a:r>
          </a:p>
          <a:p>
            <a:pPr lvl="2"/>
            <a:r>
              <a:rPr lang="pt-BR" sz="950" dirty="0"/>
              <a:t>37- Guardar na idade do mais novo (</a:t>
            </a:r>
            <a:r>
              <a:rPr lang="pt-BR" sz="950" dirty="0" err="1"/>
              <a:t>idMen</a:t>
            </a:r>
            <a:r>
              <a:rPr lang="pt-BR" sz="950" dirty="0"/>
              <a:t>&lt;-id)     </a:t>
            </a:r>
          </a:p>
          <a:p>
            <a:pPr lvl="2"/>
            <a:r>
              <a:rPr lang="pt-BR" sz="950" dirty="0"/>
              <a:t>38- Guardar no nome do mais novo (</a:t>
            </a:r>
            <a:r>
              <a:rPr lang="pt-BR" sz="950" dirty="0" err="1"/>
              <a:t>nomeMen</a:t>
            </a:r>
            <a:r>
              <a:rPr lang="pt-BR" sz="950" dirty="0"/>
              <a:t>&lt;-nome)</a:t>
            </a:r>
          </a:p>
          <a:p>
            <a:pPr lvl="1"/>
            <a:r>
              <a:rPr lang="pt-BR" sz="950" dirty="0"/>
              <a:t>39- Senão;     </a:t>
            </a:r>
          </a:p>
          <a:p>
            <a:pPr lvl="2"/>
            <a:r>
              <a:rPr lang="pt-BR" sz="950" dirty="0"/>
              <a:t>40- Se (id&gt;</a:t>
            </a:r>
            <a:r>
              <a:rPr lang="pt-BR" sz="950" dirty="0" err="1"/>
              <a:t>idMai</a:t>
            </a:r>
            <a:r>
              <a:rPr lang="pt-BR" sz="950" dirty="0"/>
              <a:t>) então    </a:t>
            </a:r>
          </a:p>
          <a:p>
            <a:pPr lvl="2"/>
            <a:r>
              <a:rPr lang="pt-BR" sz="950" dirty="0"/>
              <a:t>41- </a:t>
            </a:r>
            <a:r>
              <a:rPr lang="pt-BR" sz="950" dirty="0" err="1"/>
              <a:t>idMai</a:t>
            </a:r>
            <a:r>
              <a:rPr lang="pt-BR" sz="950" dirty="0"/>
              <a:t>&lt;-id    </a:t>
            </a:r>
          </a:p>
          <a:p>
            <a:pPr lvl="2"/>
            <a:r>
              <a:rPr lang="pt-BR" sz="950" dirty="0"/>
              <a:t>42- </a:t>
            </a:r>
            <a:r>
              <a:rPr lang="pt-BR" sz="950" dirty="0" err="1"/>
              <a:t>nomeMai</a:t>
            </a:r>
            <a:r>
              <a:rPr lang="pt-BR" sz="950" dirty="0"/>
              <a:t>&lt;-nome</a:t>
            </a:r>
          </a:p>
          <a:p>
            <a:r>
              <a:rPr lang="pt-BR" sz="950" dirty="0"/>
              <a:t>43- Apresentar idade maior (</a:t>
            </a:r>
            <a:r>
              <a:rPr lang="pt-BR" sz="950" dirty="0" err="1"/>
              <a:t>idMai</a:t>
            </a:r>
            <a:r>
              <a:rPr lang="pt-BR" sz="950" dirty="0"/>
              <a:t>)</a:t>
            </a:r>
          </a:p>
          <a:p>
            <a:r>
              <a:rPr lang="pt-BR" sz="950" dirty="0"/>
              <a:t>44- Apresentar nome (</a:t>
            </a:r>
            <a:r>
              <a:rPr lang="pt-BR" sz="950" dirty="0" err="1"/>
              <a:t>nomeMai</a:t>
            </a:r>
            <a:r>
              <a:rPr lang="pt-BR" sz="950" dirty="0"/>
              <a:t>)</a:t>
            </a:r>
          </a:p>
          <a:p>
            <a:r>
              <a:rPr lang="pt-BR" sz="950" dirty="0"/>
              <a:t>45- Apresentar idade menor (</a:t>
            </a:r>
            <a:r>
              <a:rPr lang="pt-BR" sz="950" dirty="0" err="1"/>
              <a:t>idMen</a:t>
            </a:r>
            <a:r>
              <a:rPr lang="pt-BR" sz="950" dirty="0"/>
              <a:t>)</a:t>
            </a:r>
          </a:p>
          <a:p>
            <a:r>
              <a:rPr lang="pt-BR" sz="950" dirty="0"/>
              <a:t>46- Apresentar nome (</a:t>
            </a:r>
            <a:r>
              <a:rPr lang="pt-BR" sz="950" dirty="0" err="1"/>
              <a:t>nomeMen</a:t>
            </a:r>
            <a:r>
              <a:rPr lang="pt-BR" sz="950" dirty="0"/>
              <a:t>)</a:t>
            </a:r>
          </a:p>
          <a:p>
            <a:endParaRPr lang="pt-BR" sz="95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7E07FC-D247-4AA5-AEB5-85B77F7F2A15}"/>
              </a:ext>
            </a:extLst>
          </p:cNvPr>
          <p:cNvSpPr txBox="1"/>
          <p:nvPr/>
        </p:nvSpPr>
        <p:spPr>
          <a:xfrm>
            <a:off x="4233797" y="0"/>
            <a:ext cx="79582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0" i="0" dirty="0">
                <a:effectLst/>
                <a:latin typeface="Arial" panose="020B0604020202020204" pitchFamily="34" charset="0"/>
              </a:rPr>
              <a:t>7-Criar um programa que leia o nome e a idade de 5 usuários. Ao final apresente o nome e a idade do usuário mais velho e o nome e a idade do usuário mais novo.</a:t>
            </a:r>
            <a:endParaRPr lang="pt-BR" sz="1100" dirty="0"/>
          </a:p>
          <a:p>
            <a:endParaRPr lang="pt-BR" sz="11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3973B3F-CD4C-4E29-92AB-A77FE36B21D6}"/>
              </a:ext>
            </a:extLst>
          </p:cNvPr>
          <p:cNvSpPr txBox="1"/>
          <p:nvPr/>
        </p:nvSpPr>
        <p:spPr>
          <a:xfrm>
            <a:off x="4233797" y="456146"/>
            <a:ext cx="2529860" cy="654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NomeIdade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[])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Scanner in = new Scanner (System.in)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nome, id,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idMai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nomeMai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idMen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nomeMen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(“Insira o primeiro nome”)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 =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in.nextInt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(“Insira a primeira idade”)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=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in.nextInt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nomeMai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nome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idMai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id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nomeMen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nome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idMen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nome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(“Insira o segundo nome”)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 =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in.nextInt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(“Insira a segunda idade”)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=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in.nextInt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(id &gt;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idMai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idMai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id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nomeMai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nome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(id &lt;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idMen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idMen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id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nomeMen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nome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pt-BR" sz="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D332B4-7854-4AF2-A966-F0BE26F3FE6C}"/>
              </a:ext>
            </a:extLst>
          </p:cNvPr>
          <p:cNvSpPr txBox="1"/>
          <p:nvPr/>
        </p:nvSpPr>
        <p:spPr>
          <a:xfrm>
            <a:off x="6763657" y="475739"/>
            <a:ext cx="2077813" cy="5841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(“Insira o terceiro nome”)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 =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in.nextInt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(“Insira a terceira idade”)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=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in.nextInt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(id &gt;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idMai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idMai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id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nomeMai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nome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(id &lt;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idMen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idMen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id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nomeMen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nome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(“Insira o quarto nome”)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 =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in.nextInt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(“Insira a quarta idade”)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=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in.nextInt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(id &gt;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idMai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idMai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id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nomeMai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nome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(id &lt;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idMen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idMen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id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nomeMen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nome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7A3A61-3142-4CB3-A6AF-1497C5B3BC5B}"/>
              </a:ext>
            </a:extLst>
          </p:cNvPr>
          <p:cNvSpPr txBox="1"/>
          <p:nvPr/>
        </p:nvSpPr>
        <p:spPr>
          <a:xfrm>
            <a:off x="8913504" y="475739"/>
            <a:ext cx="3302507" cy="36186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(“Insira o quinto nome”)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 =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in.nextInt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(“Insira a quinta idade”)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=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in.nextInt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(id &gt;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idMai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idMai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id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nomeMai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nome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(id &lt;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idMen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idMen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id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nomeMen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nome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(“O mais velho é “+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nomeMai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+” com “+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idMai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+” anos”) ; </a:t>
            </a:r>
          </a:p>
          <a:p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(“O mais novo é “+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nomeMen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+” com “+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idMen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+” anos”) ;</a:t>
            </a:r>
            <a:endParaRPr lang="pt-BR" sz="800" dirty="0"/>
          </a:p>
          <a:p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345053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DFE19F7-18CD-49E8-81A2-4681B15EDD59}"/>
              </a:ext>
            </a:extLst>
          </p:cNvPr>
          <p:cNvSpPr txBox="1"/>
          <p:nvPr/>
        </p:nvSpPr>
        <p:spPr>
          <a:xfrm>
            <a:off x="0" y="2123658"/>
            <a:ext cx="3432131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Algoritmo</a:t>
            </a:r>
            <a:r>
              <a:rPr lang="pt-BR" sz="1400" dirty="0"/>
              <a:t> </a:t>
            </a:r>
            <a:br>
              <a:rPr lang="pt-BR" sz="1100" dirty="0"/>
            </a:br>
            <a:br>
              <a:rPr lang="pt-BR" sz="1100" dirty="0"/>
            </a:br>
            <a:r>
              <a:rPr lang="pt-BR" sz="1100" dirty="0"/>
              <a:t>1- Leia a primeira nota (nt1)</a:t>
            </a:r>
          </a:p>
          <a:p>
            <a:r>
              <a:rPr lang="pt-BR" sz="1100" dirty="0"/>
              <a:t>2- Leia a segunda nota (nt2)</a:t>
            </a:r>
          </a:p>
          <a:p>
            <a:r>
              <a:rPr lang="pt-BR" sz="1100" dirty="0"/>
              <a:t>4- Somar as notas (total&lt;- nt1+nt2)</a:t>
            </a:r>
          </a:p>
          <a:p>
            <a:r>
              <a:rPr lang="pt-BR" sz="1100" dirty="0"/>
              <a:t>3- Calcular média (media &lt;- total/2)</a:t>
            </a:r>
          </a:p>
          <a:p>
            <a:r>
              <a:rPr lang="pt-BR" sz="1100" dirty="0"/>
              <a:t>4- Apresentar média (media)</a:t>
            </a:r>
          </a:p>
          <a:p>
            <a:pPr lvl="1"/>
            <a:r>
              <a:rPr lang="pt-BR" sz="1100" dirty="0"/>
              <a:t>5- Se (media &lt; 3)</a:t>
            </a:r>
          </a:p>
          <a:p>
            <a:pPr lvl="2"/>
            <a:r>
              <a:rPr lang="pt-BR" sz="1100" dirty="0"/>
              <a:t>6- Escreva (Reprovado)</a:t>
            </a:r>
          </a:p>
          <a:p>
            <a:pPr lvl="1"/>
            <a:r>
              <a:rPr lang="pt-BR" sz="1100" dirty="0"/>
              <a:t>7- Senão </a:t>
            </a:r>
          </a:p>
          <a:p>
            <a:pPr lvl="2"/>
            <a:r>
              <a:rPr lang="pt-BR" sz="1100" dirty="0"/>
              <a:t>8- Se (media &gt;=6)</a:t>
            </a:r>
          </a:p>
          <a:p>
            <a:pPr lvl="3"/>
            <a:r>
              <a:rPr lang="pt-BR" sz="1100" dirty="0"/>
              <a:t>9- Escreva (Aprovado)</a:t>
            </a:r>
          </a:p>
          <a:p>
            <a:pPr lvl="1"/>
            <a:r>
              <a:rPr lang="pt-BR" sz="1100" dirty="0"/>
              <a:t>8- Senão</a:t>
            </a:r>
          </a:p>
          <a:p>
            <a:pPr lvl="2"/>
            <a:r>
              <a:rPr lang="pt-BR" sz="1100" dirty="0"/>
              <a:t>9- Se (media &gt;=3 e &lt;6)</a:t>
            </a:r>
          </a:p>
          <a:p>
            <a:pPr lvl="3"/>
            <a:r>
              <a:rPr lang="pt-BR" sz="1100" dirty="0"/>
              <a:t>10- Escreva (Em exame)</a:t>
            </a:r>
          </a:p>
          <a:p>
            <a:pPr lvl="3"/>
            <a:r>
              <a:rPr lang="pt-BR" sz="1100" dirty="0"/>
              <a:t>12- Leia a nota do exame (exame)</a:t>
            </a:r>
          </a:p>
          <a:p>
            <a:pPr lvl="3"/>
            <a:r>
              <a:rPr lang="pt-BR" sz="1100" dirty="0"/>
              <a:t>13- Calcular nova média (</a:t>
            </a:r>
            <a:r>
              <a:rPr lang="pt-BR" sz="1100" dirty="0" err="1"/>
              <a:t>nvM</a:t>
            </a:r>
            <a:r>
              <a:rPr lang="pt-BR" sz="1100" dirty="0"/>
              <a:t> &lt;- </a:t>
            </a:r>
            <a:r>
              <a:rPr lang="pt-BR" sz="1100" dirty="0" err="1"/>
              <a:t>media+exame</a:t>
            </a:r>
            <a:r>
              <a:rPr lang="pt-BR" sz="1100" dirty="0"/>
              <a:t>/2)</a:t>
            </a:r>
          </a:p>
          <a:p>
            <a:pPr lvl="4"/>
            <a:r>
              <a:rPr lang="pt-BR" sz="1100" dirty="0"/>
              <a:t>14- Se (</a:t>
            </a:r>
            <a:r>
              <a:rPr lang="pt-BR" sz="1100" dirty="0" err="1"/>
              <a:t>nvM</a:t>
            </a:r>
            <a:r>
              <a:rPr lang="pt-BR" sz="1100" dirty="0"/>
              <a:t>&gt;=6)</a:t>
            </a:r>
          </a:p>
          <a:p>
            <a:pPr lvl="5"/>
            <a:r>
              <a:rPr lang="pt-BR" sz="1100" dirty="0"/>
              <a:t>15- Escreva (Aprovado)</a:t>
            </a:r>
          </a:p>
          <a:p>
            <a:pPr lvl="4"/>
            <a:r>
              <a:rPr lang="pt-BR" sz="1100" dirty="0"/>
              <a:t>16- Senão </a:t>
            </a:r>
          </a:p>
          <a:p>
            <a:pPr lvl="5"/>
            <a:r>
              <a:rPr lang="pt-BR" sz="1100" dirty="0"/>
              <a:t>17- Escreva (Reprovado)</a:t>
            </a:r>
          </a:p>
          <a:p>
            <a:endParaRPr lang="pt-BR" sz="11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E8F66D6-2038-4FB5-84E3-14ECE84B6D08}"/>
              </a:ext>
            </a:extLst>
          </p:cNvPr>
          <p:cNvSpPr txBox="1"/>
          <p:nvPr/>
        </p:nvSpPr>
        <p:spPr>
          <a:xfrm>
            <a:off x="6096001" y="0"/>
            <a:ext cx="311063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/>
              <a:t>Portugol</a:t>
            </a:r>
            <a:endParaRPr lang="pt-BR" sz="1400" b="1" dirty="0"/>
          </a:p>
          <a:p>
            <a:endParaRPr lang="pt-BR" sz="1000" b="1" dirty="0"/>
          </a:p>
          <a:p>
            <a:r>
              <a:rPr lang="pt-BR" sz="1000" dirty="0"/>
              <a:t>programa </a:t>
            </a:r>
            <a:r>
              <a:rPr lang="pt-BR" sz="1000" dirty="0" err="1"/>
              <a:t>AprovReprov</a:t>
            </a:r>
            <a:endParaRPr lang="pt-BR" sz="1000" dirty="0"/>
          </a:p>
          <a:p>
            <a:r>
              <a:rPr lang="pt-BR" sz="1000" dirty="0"/>
              <a:t>inicio</a:t>
            </a:r>
          </a:p>
          <a:p>
            <a:r>
              <a:rPr lang="pt-BR" sz="1000" dirty="0"/>
              <a:t>var</a:t>
            </a:r>
          </a:p>
          <a:p>
            <a:pPr lvl="1"/>
            <a:r>
              <a:rPr lang="pt-BR" sz="1000" dirty="0"/>
              <a:t>nt1, nt2, media, exame, total, </a:t>
            </a:r>
            <a:r>
              <a:rPr lang="pt-BR" sz="1000" dirty="0" err="1"/>
              <a:t>nM</a:t>
            </a:r>
            <a:r>
              <a:rPr lang="pt-BR" sz="1000" dirty="0"/>
              <a:t> :inteiro</a:t>
            </a:r>
          </a:p>
          <a:p>
            <a:r>
              <a:rPr lang="pt-BR" sz="1000" dirty="0"/>
              <a:t>inicio</a:t>
            </a:r>
          </a:p>
          <a:p>
            <a:pPr lvl="1"/>
            <a:r>
              <a:rPr lang="pt-BR" sz="1000" dirty="0"/>
              <a:t>leia (nt1)</a:t>
            </a:r>
          </a:p>
          <a:p>
            <a:pPr lvl="1"/>
            <a:r>
              <a:rPr lang="pt-BR" sz="1000" dirty="0"/>
              <a:t>leia (nt2)</a:t>
            </a:r>
          </a:p>
          <a:p>
            <a:pPr lvl="1"/>
            <a:r>
              <a:rPr lang="pt-BR" sz="1000" dirty="0"/>
              <a:t>total&lt;- nt1+nt2</a:t>
            </a:r>
          </a:p>
          <a:p>
            <a:pPr lvl="1"/>
            <a:r>
              <a:rPr lang="pt-BR" sz="1000" dirty="0"/>
              <a:t>media&lt;- total/2</a:t>
            </a:r>
          </a:p>
          <a:p>
            <a:pPr lvl="1"/>
            <a:r>
              <a:rPr lang="pt-BR" sz="1000" dirty="0"/>
              <a:t>escreva (media)</a:t>
            </a:r>
          </a:p>
          <a:p>
            <a:pPr lvl="1"/>
            <a:r>
              <a:rPr lang="pt-BR" sz="1000" dirty="0"/>
              <a:t>se (media &lt; 3)</a:t>
            </a:r>
          </a:p>
          <a:p>
            <a:pPr lvl="2"/>
            <a:r>
              <a:rPr lang="pt-BR" sz="1000" dirty="0"/>
              <a:t>escreva (Reprovado)</a:t>
            </a:r>
          </a:p>
          <a:p>
            <a:pPr lvl="1"/>
            <a:r>
              <a:rPr lang="pt-BR" sz="1000" dirty="0"/>
              <a:t>senão</a:t>
            </a:r>
          </a:p>
          <a:p>
            <a:pPr lvl="2"/>
            <a:r>
              <a:rPr lang="pt-BR" sz="1000" dirty="0"/>
              <a:t>se (media &gt;=6)</a:t>
            </a:r>
          </a:p>
          <a:p>
            <a:pPr lvl="3"/>
            <a:r>
              <a:rPr lang="pt-BR" sz="1000" dirty="0"/>
              <a:t>escreva (Aprovado)</a:t>
            </a:r>
          </a:p>
          <a:p>
            <a:pPr lvl="1"/>
            <a:r>
              <a:rPr lang="pt-BR" sz="1000" dirty="0"/>
              <a:t>senão </a:t>
            </a:r>
          </a:p>
          <a:p>
            <a:pPr lvl="2"/>
            <a:r>
              <a:rPr lang="pt-BR" sz="1000" dirty="0"/>
              <a:t>se (media &gt;=3 e media&lt;6)</a:t>
            </a:r>
          </a:p>
          <a:p>
            <a:pPr lvl="3"/>
            <a:r>
              <a:rPr lang="pt-BR" sz="1000" dirty="0"/>
              <a:t>escreva (Em exame)</a:t>
            </a:r>
          </a:p>
          <a:p>
            <a:pPr lvl="3"/>
            <a:r>
              <a:rPr lang="pt-BR" sz="1000" dirty="0"/>
              <a:t>leia (exame)</a:t>
            </a:r>
          </a:p>
          <a:p>
            <a:pPr lvl="3"/>
            <a:r>
              <a:rPr lang="pt-BR" sz="1000" dirty="0" err="1"/>
              <a:t>nM</a:t>
            </a:r>
            <a:r>
              <a:rPr lang="pt-BR" sz="1000" dirty="0"/>
              <a:t>&lt;- </a:t>
            </a:r>
            <a:r>
              <a:rPr lang="pt-BR" sz="1000" dirty="0" err="1"/>
              <a:t>media+exame</a:t>
            </a:r>
            <a:r>
              <a:rPr lang="pt-BR" sz="1000" dirty="0"/>
              <a:t>/2</a:t>
            </a:r>
          </a:p>
          <a:p>
            <a:pPr lvl="4"/>
            <a:r>
              <a:rPr lang="pt-BR" sz="1000" dirty="0"/>
              <a:t>se (</a:t>
            </a:r>
            <a:r>
              <a:rPr lang="pt-BR" sz="1000" dirty="0" err="1"/>
              <a:t>nM</a:t>
            </a:r>
            <a:r>
              <a:rPr lang="pt-BR" sz="1000" dirty="0"/>
              <a:t>&gt;=6)</a:t>
            </a:r>
          </a:p>
          <a:p>
            <a:pPr lvl="5"/>
            <a:r>
              <a:rPr lang="pt-BR" sz="1000" dirty="0"/>
              <a:t>escreva (Aprovado)</a:t>
            </a:r>
          </a:p>
          <a:p>
            <a:pPr lvl="4"/>
            <a:r>
              <a:rPr lang="pt-BR" sz="1000" dirty="0"/>
              <a:t>senão</a:t>
            </a:r>
          </a:p>
          <a:p>
            <a:pPr lvl="5"/>
            <a:r>
              <a:rPr lang="pt-BR" sz="1000" dirty="0"/>
              <a:t>escreva (Reprovado)</a:t>
            </a:r>
          </a:p>
          <a:p>
            <a:pPr lvl="3"/>
            <a:r>
              <a:rPr lang="pt-BR" sz="1000" dirty="0" err="1"/>
              <a:t>fim_se</a:t>
            </a:r>
            <a:endParaRPr lang="pt-BR" sz="1000" dirty="0"/>
          </a:p>
          <a:p>
            <a:pPr lvl="2"/>
            <a:r>
              <a:rPr lang="pt-BR" sz="1000" dirty="0" err="1"/>
              <a:t>fim_se</a:t>
            </a:r>
            <a:endParaRPr lang="pt-BR" sz="1000" dirty="0"/>
          </a:p>
          <a:p>
            <a:pPr lvl="1"/>
            <a:r>
              <a:rPr lang="pt-BR" sz="1000" dirty="0" err="1"/>
              <a:t>fim_se</a:t>
            </a:r>
            <a:endParaRPr lang="pt-BR" sz="1000" dirty="0"/>
          </a:p>
          <a:p>
            <a:r>
              <a:rPr lang="pt-BR" sz="1000" dirty="0" err="1"/>
              <a:t>fim_se</a:t>
            </a:r>
            <a:endParaRPr lang="pt-BR" sz="1000" dirty="0"/>
          </a:p>
          <a:p>
            <a:r>
              <a:rPr lang="pt-BR" sz="1000" dirty="0"/>
              <a:t>fim</a:t>
            </a:r>
            <a:endParaRPr lang="pt-BR" sz="1000" b="1" dirty="0"/>
          </a:p>
          <a:p>
            <a:endParaRPr lang="pt-B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5557769-9152-4070-A865-9523F9903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93" y="0"/>
            <a:ext cx="2892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63F46D9-413E-4387-822E-2B5C4712FA97}"/>
              </a:ext>
            </a:extLst>
          </p:cNvPr>
          <p:cNvSpPr txBox="1"/>
          <p:nvPr/>
        </p:nvSpPr>
        <p:spPr>
          <a:xfrm>
            <a:off x="0" y="0"/>
            <a:ext cx="43966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0" i="0" dirty="0">
                <a:effectLst/>
                <a:latin typeface="Arial" panose="020B0604020202020204" pitchFamily="34" charset="0"/>
              </a:rPr>
              <a:t>8-Criar um programa que leia duas notas para um aluno. Calcular e apresentar a sua média, sendo que: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b="0" i="0" dirty="0">
                <a:effectLst/>
                <a:latin typeface="Arial" panose="020B0604020202020204" pitchFamily="34" charset="0"/>
              </a:rPr>
              <a:t>SE a média for menor do que 3 o aluno está REPROVADO;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b="0" i="0" dirty="0">
                <a:effectLst/>
                <a:latin typeface="Arial" panose="020B0604020202020204" pitchFamily="34" charset="0"/>
              </a:rPr>
              <a:t>SE a média for &gt;=6 o aluno está APROVADO;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b="0" i="0" dirty="0">
                <a:effectLst/>
                <a:latin typeface="Arial" panose="020B0604020202020204" pitchFamily="34" charset="0"/>
              </a:rPr>
              <a:t>SE a média for &gt;=3 e &lt; 6 avisar via mensagem que o aluno está em EXAME. </a:t>
            </a:r>
          </a:p>
          <a:p>
            <a:r>
              <a:rPr lang="pt-BR" sz="1100" b="0" i="0" dirty="0">
                <a:effectLst/>
                <a:latin typeface="Arial" panose="020B0604020202020204" pitchFamily="34" charset="0"/>
              </a:rPr>
              <a:t>Solicitar então uma nota de EXAME, extrair uma nova média entre a média anterior e a nota de EXAME. Caso a nova média seja &gt;=6 o aluno será APROVADO. Caso contrário está reprovado.</a:t>
            </a:r>
            <a:endParaRPr lang="pt-BR" sz="1100" dirty="0"/>
          </a:p>
          <a:p>
            <a:endParaRPr lang="pt-BR" sz="11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19DE705-2FF6-4673-877E-2B708E022123}"/>
              </a:ext>
            </a:extLst>
          </p:cNvPr>
          <p:cNvSpPr txBox="1"/>
          <p:nvPr/>
        </p:nvSpPr>
        <p:spPr>
          <a:xfrm>
            <a:off x="9434011" y="0"/>
            <a:ext cx="2779928" cy="6750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AprovReprov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[])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Scanner in = new Scanner (System.in)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nt1, nt2, media, exame, total,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nM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(“Insira a primeira nota”)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nt1 =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in.nextInt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(“Insira a segunda nota”)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nt2 =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in.nextInt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total = n1+n2;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media = total/2;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 A média é “+media)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(media&lt;=3)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(“Reprovado”)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}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(media&gt;=6)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(“Aprovado”)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}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(media&gt;3 &amp;&amp; media&lt;6) 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(“Em exame”)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(“Insira a nota do exame”) 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exame =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in.nextInt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nM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exame+media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/2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nM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&gt;=6)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(“Aprovado”)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} 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</a:p>
          <a:p>
            <a:endParaRPr lang="pt-BR" sz="9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6011B1-8CE1-4F58-B7C6-DE7502882730}"/>
              </a:ext>
            </a:extLst>
          </p:cNvPr>
          <p:cNvSpPr txBox="1"/>
          <p:nvPr/>
        </p:nvSpPr>
        <p:spPr>
          <a:xfrm>
            <a:off x="7651317" y="5509200"/>
            <a:ext cx="1818126" cy="986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(“Reprovado”)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BR" sz="9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48E482F-08FB-4C98-AC60-CFCC4C1B4487}"/>
              </a:ext>
            </a:extLst>
          </p:cNvPr>
          <p:cNvSpPr txBox="1"/>
          <p:nvPr/>
        </p:nvSpPr>
        <p:spPr>
          <a:xfrm>
            <a:off x="8908181" y="0"/>
            <a:ext cx="500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702614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1FF03FD26B8F48B1B571AB7947F2BD" ma:contentTypeVersion="9" ma:contentTypeDescription="Crie um novo documento." ma:contentTypeScope="" ma:versionID="f7aa80cd41b839ae1aae89327bf9bcfe">
  <xsd:schema xmlns:xsd="http://www.w3.org/2001/XMLSchema" xmlns:xs="http://www.w3.org/2001/XMLSchema" xmlns:p="http://schemas.microsoft.com/office/2006/metadata/properties" xmlns:ns2="abe28d27-ddf5-4cec-8f61-38e316f945a6" targetNamespace="http://schemas.microsoft.com/office/2006/metadata/properties" ma:root="true" ma:fieldsID="213310d84fca27b5f96ac9835b4af6c3" ns2:_="">
    <xsd:import namespace="abe28d27-ddf5-4cec-8f61-38e316f945a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e28d27-ddf5-4cec-8f61-38e316f945a6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abe28d27-ddf5-4cec-8f61-38e316f945a6" xsi:nil="true"/>
  </documentManagement>
</p:properties>
</file>

<file path=customXml/itemProps1.xml><?xml version="1.0" encoding="utf-8"?>
<ds:datastoreItem xmlns:ds="http://schemas.openxmlformats.org/officeDocument/2006/customXml" ds:itemID="{BBC6D6C8-08BC-4C05-86DB-2EBF41FE9D81}"/>
</file>

<file path=customXml/itemProps2.xml><?xml version="1.0" encoding="utf-8"?>
<ds:datastoreItem xmlns:ds="http://schemas.openxmlformats.org/officeDocument/2006/customXml" ds:itemID="{3B4BC076-BC2F-41D5-947F-B10796F9A0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2CECDA-F927-44AA-9B79-2612BFFC3000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b94fafab-1b11-4724-a74f-846542428841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0bb12378-ace0-444d-97b5-ed54e53fc6a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695</TotalTime>
  <Words>3853</Words>
  <Application>Microsoft Office PowerPoint</Application>
  <PresentationFormat>Widescreen</PresentationFormat>
  <Paragraphs>556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1- Criar um programa que leia o ano de nascimento de um usuário e o ano atual. Calcule e apresente a sua idade junto com mensagem correspondente:  iv. Idade &lt; 10 anos: criança;            v. Idade &gt;=10 e &lt; 18: Adolescente;            vi. Idade &gt;=18 e Idade &lt;60: Adulto; vii. Idade &gt;=60 : Idoso.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HENRIQUE SANTALPIO</dc:creator>
  <cp:lastModifiedBy>PEDRO HENRIQUE SANTALPIO</cp:lastModifiedBy>
  <cp:revision>26</cp:revision>
  <dcterms:created xsi:type="dcterms:W3CDTF">2021-06-16T17:32:39Z</dcterms:created>
  <dcterms:modified xsi:type="dcterms:W3CDTF">2021-06-18T02:31:06Z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0x0101001D1FF03FD26B8F48B1B571AB7947F2BD</vt:lpwstr>
  </property>
  <property fmtid="{D5CDD505-2E9C-101B-9397-08002B2CF9AE}" pid="3" name="Order">
    <vt:r8>6000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