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iQmxV7R3DuPuEXVq70Mssf7Mah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fmla="val 2717" name="adj"/>
            </a:avLst>
          </a:prstGeom>
          <a:solidFill>
            <a:srgbClr val="0B0A0F"/>
          </a:solidFill>
          <a:ln cap="flat" cmpd="sng" w="12700">
            <a:solidFill>
              <a:srgbClr val="0B0A0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545284" y="100668"/>
            <a:ext cx="11537225" cy="6646361"/>
          </a:xfrm>
          <a:prstGeom prst="roundRect">
            <a:avLst>
              <a:gd fmla="val 3334" name="adj"/>
            </a:avLst>
          </a:prstGeom>
          <a:solidFill>
            <a:srgbClr val="222127"/>
          </a:solidFill>
          <a:ln cap="flat" cmpd="sng" w="12700">
            <a:solidFill>
              <a:srgbClr val="22212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703979" y="681550"/>
            <a:ext cx="1952778" cy="580826"/>
          </a:xfrm>
          <a:prstGeom prst="roundRect">
            <a:avLst>
              <a:gd fmla="val 11556" name="adj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F6B857"/>
              </a:gs>
            </a:gsLst>
            <a:lin ang="3600000" scaled="0"/>
          </a:gradFill>
          <a:ln>
            <a:noFill/>
          </a:ln>
          <a:effectLst>
            <a:outerShdw blurRad="50800" rotWithShape="0" algn="tr" dir="8100000" dist="38100">
              <a:srgbClr val="F2F2F2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1A19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4084" y="5973174"/>
            <a:ext cx="788063" cy="78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/>
          <p:nvPr/>
        </p:nvSpPr>
        <p:spPr>
          <a:xfrm>
            <a:off x="2723971" y="681550"/>
            <a:ext cx="1980000" cy="580826"/>
          </a:xfrm>
          <a:prstGeom prst="roundRect">
            <a:avLst>
              <a:gd fmla="val 10244" name="adj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5A9C65"/>
              </a:gs>
            </a:gsLst>
            <a:lin ang="3600000" scaled="0"/>
          </a:gradFill>
          <a:ln>
            <a:noFill/>
          </a:ln>
          <a:effectLst>
            <a:outerShdw blurRad="50800" rotWithShape="0" algn="tr" dir="8100000" dist="38100">
              <a:srgbClr val="F2F2F2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4790704" y="681550"/>
            <a:ext cx="1980000" cy="580826"/>
          </a:xfrm>
          <a:prstGeom prst="roundRect">
            <a:avLst>
              <a:gd fmla="val 10244" name="adj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F8374"/>
              </a:gs>
            </a:gsLst>
            <a:lin ang="3600000" scaled="0"/>
          </a:gradFill>
          <a:ln>
            <a:noFill/>
          </a:ln>
          <a:effectLst>
            <a:outerShdw blurRad="50800" rotWithShape="0" algn="tr" dir="8100000" dist="38100">
              <a:srgbClr val="F2F2F2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6870542" y="681550"/>
            <a:ext cx="1893112" cy="580826"/>
          </a:xfrm>
          <a:prstGeom prst="roundRect">
            <a:avLst>
              <a:gd fmla="val 8932" name="adj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A6570"/>
              </a:gs>
            </a:gsLst>
            <a:lin ang="3600000" scaled="0"/>
          </a:gradFill>
          <a:ln>
            <a:noFill/>
          </a:ln>
          <a:effectLst>
            <a:outerShdw blurRad="50800" rotWithShape="0" algn="tr" dir="8100000" dist="38100">
              <a:srgbClr val="F2F2F2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703979" y="1363045"/>
            <a:ext cx="11298176" cy="3299320"/>
          </a:xfrm>
          <a:prstGeom prst="roundRect">
            <a:avLst>
              <a:gd fmla="val 4149" name="adj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A6570"/>
              </a:gs>
            </a:gsLst>
            <a:lin ang="3600000" scaled="0"/>
          </a:gradFill>
          <a:ln>
            <a:noFill/>
          </a:ln>
          <a:effectLst>
            <a:outerShdw blurRad="50800" rotWithShape="0" algn="tr" dir="8100000" dist="38100">
              <a:srgbClr val="F2F2F2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703979" y="4773336"/>
            <a:ext cx="5567800" cy="1866224"/>
          </a:xfrm>
          <a:prstGeom prst="roundRect">
            <a:avLst>
              <a:gd fmla="val 5871" name="adj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F8374"/>
              </a:gs>
            </a:gsLst>
            <a:lin ang="3600000" scaled="0"/>
          </a:gradFill>
          <a:ln>
            <a:noFill/>
          </a:ln>
          <a:effectLst>
            <a:outerShdw blurRad="50800" rotWithShape="0" algn="tr" dir="8100000" dist="38100">
              <a:srgbClr val="F2F2F2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6355863" y="4773335"/>
            <a:ext cx="5646294" cy="1866224"/>
          </a:xfrm>
          <a:prstGeom prst="roundRect">
            <a:avLst>
              <a:gd fmla="val 6745" name="adj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5A9C65"/>
              </a:gs>
            </a:gsLst>
            <a:lin ang="3600000" scaled="0"/>
          </a:gradFill>
          <a:ln>
            <a:noFill/>
          </a:ln>
          <a:effectLst>
            <a:outerShdw blurRad="50800" rotWithShape="0" algn="tr" dir="8100000" dist="38100">
              <a:srgbClr val="F2F2F2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3268998" y="9398"/>
            <a:ext cx="623319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DASHBOARD DE PRODUÇÃO</a:t>
            </a:r>
            <a:endParaRPr/>
          </a:p>
        </p:txBody>
      </p:sp>
      <p:sp>
        <p:nvSpPr>
          <p:cNvPr id="24" name="Google Shape;24;p1"/>
          <p:cNvSpPr/>
          <p:nvPr/>
        </p:nvSpPr>
        <p:spPr>
          <a:xfrm>
            <a:off x="8851311" y="681550"/>
            <a:ext cx="1569054" cy="580826"/>
          </a:xfrm>
          <a:prstGeom prst="roundRect">
            <a:avLst>
              <a:gd fmla="val 8932" name="adj"/>
            </a:avLst>
          </a:prstGeom>
          <a:solidFill>
            <a:srgbClr val="1A191E"/>
          </a:solidFill>
          <a:ln>
            <a:noFill/>
          </a:ln>
          <a:effectLst>
            <a:outerShdw blurRad="50800" rotWithShape="0" algn="tr" dir="8100000" dist="38100">
              <a:srgbClr val="F2F2F2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0500719" y="681550"/>
            <a:ext cx="1501436" cy="580826"/>
          </a:xfrm>
          <a:prstGeom prst="roundRect">
            <a:avLst>
              <a:gd fmla="val 8932" name="adj"/>
            </a:avLst>
          </a:prstGeom>
          <a:solidFill>
            <a:srgbClr val="1A191E"/>
          </a:solidFill>
          <a:ln>
            <a:noFill/>
          </a:ln>
          <a:effectLst>
            <a:outerShdw blurRad="50800" rotWithShape="0" algn="tr" dir="8100000" dist="38100">
              <a:srgbClr val="F2F2F2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2021-09-28T22:09:29Z</dcterms:created>
  <dc:creator>Alon Pinheiro</dc:creator>
</cp:coreProperties>
</file>