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2"/>
  </p:notesMasterIdLst>
  <p:sldIdLst>
    <p:sldId id="257" r:id="rId2"/>
    <p:sldId id="268" r:id="rId3"/>
    <p:sldId id="261" r:id="rId4"/>
    <p:sldId id="260" r:id="rId5"/>
    <p:sldId id="262" r:id="rId6"/>
    <p:sldId id="265" r:id="rId7"/>
    <p:sldId id="263" r:id="rId8"/>
    <p:sldId id="266" r:id="rId9"/>
    <p:sldId id="264" r:id="rId10"/>
    <p:sldId id="267" r:id="rId11"/>
  </p:sldIdLst>
  <p:sldSz cx="9601200" cy="12801600" type="A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A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57" d="100"/>
          <a:sy n="57" d="100"/>
        </p:scale>
        <p:origin x="2376" y="-1746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ED5A0-C7F9-4D52-8807-EAB1DBCAD991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6E32F-E60C-4210-AD4B-C789AEDB2A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807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9F19-9423-4EF0-A9B5-BF1C4CADF078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 Poder da Organização - Matheus Rodrigues Santana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1F98-DB94-470F-86C9-2091B21FD6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50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0B2A-8724-4A9B-B043-9107ED8AEA98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 Poder da Organização - Matheus Rodrigues Santana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1F98-DB94-470F-86C9-2091B21FD6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98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51014-D4AE-40CF-B2B0-3A6FD8CC1515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 Poder da Organização - Matheus Rodrigues Santana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1F98-DB94-470F-86C9-2091B21FD6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48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BCC8-6B12-400E-AC1B-010DE90BF488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 Poder da Organização - Matheus Rodrigues Santana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1F98-DB94-470F-86C9-2091B21FD6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47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77115-4B3D-4F96-AA1F-332E5D8352D3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 Poder da Organização - Matheus Rodrigues Santana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1F98-DB94-470F-86C9-2091B21FD6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55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230B-94AE-4043-A2F3-00456EE4CA94}" type="datetime1">
              <a:rPr lang="pt-BR" smtClean="0"/>
              <a:t>14/01/2025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 Poder da Organização - Matheus Rodrigues Santana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1F98-DB94-470F-86C9-2091B21FD6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26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6AD4-6619-4D88-BEFE-0E62710B850B}" type="datetime1">
              <a:rPr lang="pt-BR" smtClean="0"/>
              <a:t>14/01/2025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 Poder da Organização - Matheus Rodrigues Santana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1F98-DB94-470F-86C9-2091B21FD6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95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1540-E372-4D95-AF42-C743A8CB409F}" type="datetime1">
              <a:rPr lang="pt-BR" smtClean="0"/>
              <a:t>14/01/2025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 Poder da Organização - Matheus Rodrigues Santana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1F98-DB94-470F-86C9-2091B21FD6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63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E5238-195F-4CBE-8C0E-EFA96BB59204}" type="datetime1">
              <a:rPr lang="pt-BR" smtClean="0"/>
              <a:t>14/01/2025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 Poder da Organização - Matheus Rodrigues Santana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1F98-DB94-470F-86C9-2091B21FD6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46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055A-E1A0-4A04-9264-6636237858E5}" type="datetime1">
              <a:rPr lang="pt-BR" smtClean="0"/>
              <a:t>14/01/2025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 Poder da Organização - Matheus Rodrigues Santana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1F98-DB94-470F-86C9-2091B21FD6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39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E6A66-C194-4328-A69F-98CEB006E8BA}" type="datetime1">
              <a:rPr lang="pt-BR" smtClean="0"/>
              <a:t>14/01/2025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 Poder da Organização - Matheus Rodrigues Santana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1F98-DB94-470F-86C9-2091B21FD6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68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B0BAD-C371-41C9-B06A-863C48CAEE99}" type="datetime1">
              <a:rPr lang="pt-BR" smtClean="0"/>
              <a:t>14/01/2025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O Poder da Organização - Matheus Rodrigues Santana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11F98-DB94-470F-86C9-2091B21FD6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01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249382" y="11360726"/>
            <a:ext cx="9310253" cy="617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-657860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" name="Retângulo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A3A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-20782" y="0"/>
            <a:ext cx="9601200" cy="15794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9" name="TÍTULO"/>
          <p:cNvSpPr txBox="1"/>
          <p:nvPr/>
        </p:nvSpPr>
        <p:spPr>
          <a:xfrm>
            <a:off x="-41564" y="23061"/>
            <a:ext cx="96011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O PODER DA ORGANIZAÇÃO</a:t>
            </a:r>
          </a:p>
        </p:txBody>
      </p:sp>
      <p:sp>
        <p:nvSpPr>
          <p:cNvPr id="10" name="TÍTULO"/>
          <p:cNvSpPr txBox="1"/>
          <p:nvPr/>
        </p:nvSpPr>
        <p:spPr>
          <a:xfrm>
            <a:off x="1640417" y="1776549"/>
            <a:ext cx="63203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0" dirty="0" smtClean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CONCLUSÃO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7127"/>
            <a:ext cx="9621982" cy="9847183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0" y="10838985"/>
            <a:ext cx="9559634" cy="22974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aseline="-25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-20783" y="10838985"/>
            <a:ext cx="95804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COMO TRANSFORMAR SUA VIDA PROFISSIONAL E PESSOAL</a:t>
            </a:r>
            <a:endParaRPr lang="pt-BR" sz="32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652374" y="12124562"/>
            <a:ext cx="4504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bg1"/>
                </a:solidFill>
                <a:latin typeface="+mj-lt"/>
              </a:rPr>
              <a:t>Matheus</a:t>
            </a:r>
          </a:p>
          <a:p>
            <a:pPr algn="ctr"/>
            <a:r>
              <a:rPr lang="pt-BR" b="1" dirty="0" smtClean="0">
                <a:solidFill>
                  <a:schemeClr val="bg1"/>
                </a:solidFill>
                <a:latin typeface="+mj-lt"/>
              </a:rPr>
              <a:t>Rodrigues Santana</a:t>
            </a:r>
            <a:endParaRPr lang="pt-BR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604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03592" y="5669410"/>
            <a:ext cx="7194015" cy="335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 smtClean="0"/>
              <a:t>A organização é uma habilidade que transforma sua vida de dentro para fora. Com disciplina e as ferramentas certas, você pode reduzir o estresse, aumentar sua produtividade e conquistar equilíbrio. Ao aplicar essas estratégias simples, você verá resultados rápidos e sustentáveis tanto na vida profissional quanto pessoal.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1203592" y="2848778"/>
            <a:ext cx="71940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smtClean="0">
                <a:latin typeface="+mj-lt"/>
              </a:rPr>
              <a:t>O IMPACTO DE UMA VIDA ORGANIZADA</a:t>
            </a:r>
            <a:endParaRPr lang="pt-BR" sz="4800" b="1" dirty="0" smtClean="0">
              <a:latin typeface="+mj-lt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862147" y="0"/>
            <a:ext cx="209007" cy="2717075"/>
          </a:xfrm>
          <a:prstGeom prst="rect">
            <a:avLst/>
          </a:prstGeom>
          <a:gradFill flip="none" rotWithShape="1">
            <a:gsLst>
              <a:gs pos="19000">
                <a:schemeClr val="accent1">
                  <a:shade val="30000"/>
                  <a:satMod val="115000"/>
                </a:schemeClr>
              </a:gs>
              <a:gs pos="67000">
                <a:schemeClr val="accent1">
                  <a:shade val="67500"/>
                  <a:satMod val="115000"/>
                </a:schemeClr>
              </a:gs>
              <a:gs pos="45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O Poder da Organização – </a:t>
            </a:r>
          </a:p>
          <a:p>
            <a:r>
              <a:rPr lang="pt-BR" dirty="0" smtClean="0"/>
              <a:t>Matheus Rodrigues Santana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1F98-DB94-470F-86C9-2091B21FD62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38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209101" y="4990412"/>
            <a:ext cx="7182998" cy="5021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 smtClean="0"/>
              <a:t>Já pensou em como a organização pode transformar sua rotina? Seja no trabalho ou em sua vida pessoal, ter um sistema estruturado pode aumentar significativamente sua produtividade, reduzir o estresse e permitir que você aproveite melhor seu tempo. Neste e-book, vamos explorar estratégias simples e eficazes para organizar sua vida de maneira inteligente e alcançar mais resultados com menos esforço. Está pronto para liberar o seu potencial? Vamos começar!</a:t>
            </a: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209101" y="2875403"/>
            <a:ext cx="71829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smtClean="0">
                <a:latin typeface="+mj-lt"/>
              </a:rPr>
              <a:t>INTRODUÇÃO</a:t>
            </a:r>
            <a:endParaRPr lang="pt-BR" sz="4800" dirty="0" smtClean="0">
              <a:latin typeface="+mj-lt"/>
            </a:endParaRPr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862147" y="0"/>
            <a:ext cx="209007" cy="2717075"/>
          </a:xfrm>
          <a:prstGeom prst="rect">
            <a:avLst/>
          </a:prstGeom>
          <a:gradFill flip="none" rotWithShape="1">
            <a:gsLst>
              <a:gs pos="19000">
                <a:schemeClr val="accent1">
                  <a:shade val="30000"/>
                  <a:satMod val="115000"/>
                </a:schemeClr>
              </a:gs>
              <a:gs pos="67000">
                <a:schemeClr val="accent1">
                  <a:shade val="67500"/>
                  <a:satMod val="115000"/>
                </a:schemeClr>
              </a:gs>
              <a:gs pos="45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O Poder da Organização – </a:t>
            </a:r>
          </a:p>
          <a:p>
            <a:r>
              <a:rPr lang="pt-BR" dirty="0" smtClean="0"/>
              <a:t>Matheus Rodrigues Santana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1F98-DB94-470F-86C9-2091B21FD62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78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TÍTULO"/>
          <p:cNvSpPr txBox="1"/>
          <p:nvPr/>
        </p:nvSpPr>
        <p:spPr>
          <a:xfrm>
            <a:off x="485383" y="6297513"/>
            <a:ext cx="86304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Impact" panose="020B0806030902050204" pitchFamily="34" charset="0"/>
              </a:rPr>
              <a:t>PLANEJAMENTO EFICIENTE PARA A ROTINA PROFISSIONAL</a:t>
            </a:r>
            <a:endParaRPr lang="pt-BR" sz="4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" name="TÍTULO"/>
          <p:cNvSpPr txBox="1"/>
          <p:nvPr/>
        </p:nvSpPr>
        <p:spPr>
          <a:xfrm>
            <a:off x="1274656" y="-287382"/>
            <a:ext cx="6320365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0" dirty="0" smtClean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6" name="Retângulo 5"/>
          <p:cNvSpPr/>
          <p:nvPr/>
        </p:nvSpPr>
        <p:spPr>
          <a:xfrm>
            <a:off x="790301" y="8154555"/>
            <a:ext cx="8020595" cy="329999"/>
          </a:xfrm>
          <a:prstGeom prst="rect">
            <a:avLst/>
          </a:prstGeom>
          <a:gradFill flip="none" rotWithShape="1">
            <a:gsLst>
              <a:gs pos="19000">
                <a:schemeClr val="accent1">
                  <a:shade val="30000"/>
                  <a:satMod val="115000"/>
                </a:schemeClr>
              </a:gs>
              <a:gs pos="67000">
                <a:schemeClr val="accent1">
                  <a:shade val="67500"/>
                  <a:satMod val="115000"/>
                </a:schemeClr>
              </a:gs>
              <a:gs pos="45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O Poder da Organização – </a:t>
            </a:r>
          </a:p>
          <a:p>
            <a:r>
              <a:rPr lang="pt-BR" dirty="0" smtClean="0"/>
              <a:t>Matheus Rodrigues Santana</a:t>
            </a:r>
            <a:endParaRPr lang="pt-BR" dirty="0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1F98-DB94-470F-86C9-2091B21FD62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02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92574" y="5713866"/>
            <a:ext cx="7216049" cy="4467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 smtClean="0"/>
              <a:t>A chave para uma rotina profissional organizada é o planejamento. Use o início de cada semana para mapear suas tarefas e prioridades. Aplicações como Google </a:t>
            </a:r>
            <a:r>
              <a:rPr lang="pt-BR" sz="2400" dirty="0" err="1" smtClean="0"/>
              <a:t>Calendar</a:t>
            </a:r>
            <a:r>
              <a:rPr lang="pt-BR" sz="2400" dirty="0" smtClean="0"/>
              <a:t> ou </a:t>
            </a:r>
            <a:r>
              <a:rPr lang="pt-BR" sz="2400" dirty="0" err="1" smtClean="0"/>
              <a:t>Trello</a:t>
            </a:r>
            <a:r>
              <a:rPr lang="pt-BR" sz="2400" dirty="0" smtClean="0"/>
              <a:t> podem ajudar a visualizar o que precisa ser feito. Aplique a </a:t>
            </a:r>
            <a:r>
              <a:rPr lang="pt-BR" sz="2400" b="1" dirty="0" smtClean="0"/>
              <a:t>Matriz de </a:t>
            </a:r>
            <a:r>
              <a:rPr lang="pt-BR" sz="2400" b="1" dirty="0" err="1" smtClean="0"/>
              <a:t>Eisenhower</a:t>
            </a:r>
            <a:r>
              <a:rPr lang="pt-BR" sz="2400" dirty="0" smtClean="0"/>
              <a:t> para classificar tarefas em urgentes e importantes, e reserve blocos de tempo para atividades mais focadas, evitando a dispersão.</a:t>
            </a: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192575" y="2866681"/>
            <a:ext cx="72160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smtClean="0">
                <a:latin typeface="+mj-lt"/>
              </a:rPr>
              <a:t>PLANEJAMENTO EFICIENTE PARA A ROTINA PROFISSIONAL</a:t>
            </a:r>
            <a:endParaRPr lang="pt-BR" sz="4800" b="1" dirty="0" smtClean="0">
              <a:latin typeface="+mj-lt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62147" y="0"/>
            <a:ext cx="209007" cy="2717075"/>
          </a:xfrm>
          <a:prstGeom prst="rect">
            <a:avLst/>
          </a:prstGeom>
          <a:gradFill flip="none" rotWithShape="1">
            <a:gsLst>
              <a:gs pos="19000">
                <a:schemeClr val="accent1">
                  <a:shade val="30000"/>
                  <a:satMod val="115000"/>
                </a:schemeClr>
              </a:gs>
              <a:gs pos="67000">
                <a:schemeClr val="accent1">
                  <a:shade val="67500"/>
                  <a:satMod val="115000"/>
                </a:schemeClr>
              </a:gs>
              <a:gs pos="45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O Poder da Organização –</a:t>
            </a:r>
          </a:p>
          <a:p>
            <a:r>
              <a:rPr lang="pt-BR" dirty="0" smtClean="0"/>
              <a:t> Matheus Rodrigues Santana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1F98-DB94-470F-86C9-2091B21FD62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04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TÍTULO"/>
          <p:cNvSpPr txBox="1"/>
          <p:nvPr/>
        </p:nvSpPr>
        <p:spPr>
          <a:xfrm>
            <a:off x="485383" y="6625568"/>
            <a:ext cx="86304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Impact" panose="020B0806030902050204" pitchFamily="34" charset="0"/>
              </a:rPr>
              <a:t>Organização Pessoal para Mais PRODUTIVIDADE</a:t>
            </a:r>
            <a:endParaRPr lang="pt-BR" sz="4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" name="TÍTULO"/>
          <p:cNvSpPr txBox="1"/>
          <p:nvPr/>
        </p:nvSpPr>
        <p:spPr>
          <a:xfrm>
            <a:off x="1274656" y="-287382"/>
            <a:ext cx="6824315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0" dirty="0" smtClean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6" name="Retângulo 5"/>
          <p:cNvSpPr/>
          <p:nvPr/>
        </p:nvSpPr>
        <p:spPr>
          <a:xfrm>
            <a:off x="790302" y="8299731"/>
            <a:ext cx="8020595" cy="329999"/>
          </a:xfrm>
          <a:prstGeom prst="rect">
            <a:avLst/>
          </a:prstGeom>
          <a:gradFill flip="none" rotWithShape="1">
            <a:gsLst>
              <a:gs pos="19000">
                <a:schemeClr val="accent1">
                  <a:shade val="30000"/>
                  <a:satMod val="115000"/>
                </a:schemeClr>
              </a:gs>
              <a:gs pos="67000">
                <a:schemeClr val="accent1">
                  <a:shade val="67500"/>
                  <a:satMod val="115000"/>
                </a:schemeClr>
              </a:gs>
              <a:gs pos="45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O Poder da Organização – </a:t>
            </a:r>
          </a:p>
          <a:p>
            <a:r>
              <a:rPr lang="pt-BR" dirty="0" smtClean="0"/>
              <a:t>Matheus Rodrigues Santana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1F98-DB94-470F-86C9-2091B21FD62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60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203592" y="5759083"/>
            <a:ext cx="7194015" cy="4467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 smtClean="0"/>
              <a:t>Na vida pessoal, o segredo é criar hábitos que otimizem seu tempo. Comece o dia com um ritual matinal que inclua planejamento rápido e momentos de autocuidado. Utilize listas de tarefas diárias, priorizando atividades com maior impacto. No ambiente físico, uma organização simples do espaço ajuda a manter o foco e reduz a procrastinação, além de liberar mais energia para o que realmente importa.</a:t>
            </a: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211854" y="2862090"/>
            <a:ext cx="71940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 smtClean="0">
                <a:latin typeface="+mj-lt"/>
              </a:rPr>
              <a:t>ORGANIZAÇÃO PESSOAL PARA MAIS PRODUTIVIDADE</a:t>
            </a:r>
            <a:endParaRPr lang="pt-BR" sz="4800" b="1" dirty="0" smtClean="0">
              <a:latin typeface="+mj-lt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62147" y="0"/>
            <a:ext cx="209007" cy="2717075"/>
          </a:xfrm>
          <a:prstGeom prst="rect">
            <a:avLst/>
          </a:prstGeom>
          <a:gradFill flip="none" rotWithShape="1">
            <a:gsLst>
              <a:gs pos="19000">
                <a:schemeClr val="accent1">
                  <a:shade val="30000"/>
                  <a:satMod val="115000"/>
                </a:schemeClr>
              </a:gs>
              <a:gs pos="67000">
                <a:schemeClr val="accent1">
                  <a:shade val="67500"/>
                  <a:satMod val="115000"/>
                </a:schemeClr>
              </a:gs>
              <a:gs pos="45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O Poder da Organização – </a:t>
            </a:r>
          </a:p>
          <a:p>
            <a:r>
              <a:rPr lang="pt-BR" dirty="0" smtClean="0"/>
              <a:t> Matheus Rodrigues Santana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1F98-DB94-470F-86C9-2091B21FD62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12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-329999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TÍTULO"/>
          <p:cNvSpPr txBox="1"/>
          <p:nvPr/>
        </p:nvSpPr>
        <p:spPr>
          <a:xfrm>
            <a:off x="485382" y="6297513"/>
            <a:ext cx="86304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solidFill>
                  <a:schemeClr val="bg1"/>
                </a:solidFill>
                <a:latin typeface="Impact" panose="020B0806030902050204" pitchFamily="34" charset="0"/>
              </a:rPr>
              <a:t>FERRAMENTAS PARA ORGANIZAR SEU DIA A DIA</a:t>
            </a:r>
            <a:endParaRPr lang="pt-BR" sz="4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" name="TÍTULO"/>
          <p:cNvSpPr txBox="1"/>
          <p:nvPr/>
        </p:nvSpPr>
        <p:spPr>
          <a:xfrm>
            <a:off x="1365069" y="-395958"/>
            <a:ext cx="6975565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0" dirty="0" smtClean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6" name="Retângulo 5"/>
          <p:cNvSpPr/>
          <p:nvPr/>
        </p:nvSpPr>
        <p:spPr>
          <a:xfrm>
            <a:off x="783771" y="7847350"/>
            <a:ext cx="8020595" cy="329999"/>
          </a:xfrm>
          <a:prstGeom prst="rect">
            <a:avLst/>
          </a:prstGeom>
          <a:gradFill flip="none" rotWithShape="1">
            <a:gsLst>
              <a:gs pos="19000">
                <a:schemeClr val="accent1">
                  <a:shade val="30000"/>
                  <a:satMod val="115000"/>
                </a:schemeClr>
              </a:gs>
              <a:gs pos="67000">
                <a:schemeClr val="accent1">
                  <a:shade val="67500"/>
                  <a:satMod val="115000"/>
                </a:schemeClr>
              </a:gs>
              <a:gs pos="45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O Poder da Organização – </a:t>
            </a:r>
          </a:p>
          <a:p>
            <a:r>
              <a:rPr lang="pt-BR" dirty="0" smtClean="0"/>
              <a:t>Matheus Rodrigues Santana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1F98-DB94-470F-86C9-2091B21FD62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02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214608" y="5779150"/>
            <a:ext cx="7171981" cy="3913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 smtClean="0"/>
              <a:t>Tecnologia pode ser sua aliada. Use ferramentas como </a:t>
            </a:r>
            <a:r>
              <a:rPr lang="pt-BR" sz="2400" b="1" dirty="0" err="1" smtClean="0"/>
              <a:t>Todoist</a:t>
            </a:r>
            <a:r>
              <a:rPr lang="pt-BR" sz="2400" dirty="0" smtClean="0"/>
              <a:t> para gerenciar tarefas diárias e </a:t>
            </a:r>
            <a:r>
              <a:rPr lang="pt-BR" sz="2400" b="1" dirty="0" err="1" smtClean="0"/>
              <a:t>Notion</a:t>
            </a:r>
            <a:r>
              <a:rPr lang="pt-BR" sz="2400" dirty="0" smtClean="0"/>
              <a:t> para integrar seu planejamento profissional e pessoal. Lembre-se de revisar e ajustar constantemente seu planejamento semanal para garantir que esteja no caminho certo. A consistência é a chave para manter uma vida organizada e alcançar seus objetivos.</a:t>
            </a:r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214609" y="2832712"/>
            <a:ext cx="71719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latin typeface="+mj-lt"/>
              </a:rPr>
              <a:t>FERRAMENTAS PARA ORGANIZAR SEU DIA A DIA</a:t>
            </a:r>
            <a:endParaRPr lang="pt-BR" sz="4800" dirty="0">
              <a:latin typeface="+mj-lt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862147" y="0"/>
            <a:ext cx="209007" cy="2717075"/>
          </a:xfrm>
          <a:prstGeom prst="rect">
            <a:avLst/>
          </a:prstGeom>
          <a:gradFill flip="none" rotWithShape="1">
            <a:gsLst>
              <a:gs pos="19000">
                <a:schemeClr val="accent1">
                  <a:shade val="30000"/>
                  <a:satMod val="115000"/>
                </a:schemeClr>
              </a:gs>
              <a:gs pos="67000">
                <a:schemeClr val="accent1">
                  <a:shade val="67500"/>
                  <a:satMod val="115000"/>
                </a:schemeClr>
              </a:gs>
              <a:gs pos="45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O Poder da Organização – </a:t>
            </a:r>
          </a:p>
          <a:p>
            <a:r>
              <a:rPr lang="pt-BR" dirty="0" smtClean="0"/>
              <a:t>Matheus Rodrigues Santana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1F98-DB94-470F-86C9-2091B21FD62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0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-1276350"/>
            <a:ext cx="9601200" cy="14077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TÍTULO"/>
          <p:cNvSpPr txBox="1"/>
          <p:nvPr/>
        </p:nvSpPr>
        <p:spPr>
          <a:xfrm>
            <a:off x="485383" y="6400800"/>
            <a:ext cx="863043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smtClean="0">
                <a:solidFill>
                  <a:schemeClr val="bg1"/>
                </a:solidFill>
                <a:latin typeface="Impact" panose="020B0806030902050204" pitchFamily="34" charset="0"/>
              </a:rPr>
              <a:t>O Impacto de Uma Vida Organizada</a:t>
            </a:r>
            <a:endParaRPr lang="pt-BR" sz="8800" dirty="0" err="1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" name="TÍTULO"/>
          <p:cNvSpPr txBox="1"/>
          <p:nvPr/>
        </p:nvSpPr>
        <p:spPr>
          <a:xfrm>
            <a:off x="1640417" y="1776549"/>
            <a:ext cx="63203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0" dirty="0" smtClean="0">
                <a:ln>
                  <a:solidFill>
                    <a:schemeClr val="bg1"/>
                  </a:solidFill>
                </a:ln>
                <a:noFill/>
                <a:latin typeface="Impact" panose="020B0806030902050204" pitchFamily="34" charset="0"/>
              </a:rPr>
              <a:t>CONCLUSÃO</a:t>
            </a:r>
          </a:p>
        </p:txBody>
      </p:sp>
      <p:sp>
        <p:nvSpPr>
          <p:cNvPr id="6" name="Retângulo 5"/>
          <p:cNvSpPr/>
          <p:nvPr/>
        </p:nvSpPr>
        <p:spPr>
          <a:xfrm>
            <a:off x="790302" y="4959450"/>
            <a:ext cx="8020595" cy="329999"/>
          </a:xfrm>
          <a:prstGeom prst="rect">
            <a:avLst/>
          </a:prstGeom>
          <a:gradFill flip="none" rotWithShape="1">
            <a:gsLst>
              <a:gs pos="19000">
                <a:schemeClr val="accent1">
                  <a:shade val="30000"/>
                  <a:satMod val="115000"/>
                </a:schemeClr>
              </a:gs>
              <a:gs pos="67000">
                <a:schemeClr val="accent1">
                  <a:shade val="67500"/>
                  <a:satMod val="115000"/>
                </a:schemeClr>
              </a:gs>
              <a:gs pos="45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O Poder da Organização –</a:t>
            </a:r>
          </a:p>
          <a:p>
            <a:r>
              <a:rPr lang="pt-BR" dirty="0" smtClean="0"/>
              <a:t> Matheus Rodrigues Santana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1F98-DB94-470F-86C9-2091B21FD62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02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1243</TotalTime>
  <Words>477</Words>
  <Application>Microsoft Office PowerPoint</Application>
  <PresentationFormat>Papel A3 (297 x 420 mm)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15</cp:revision>
  <dcterms:created xsi:type="dcterms:W3CDTF">2025-01-14T00:55:54Z</dcterms:created>
  <dcterms:modified xsi:type="dcterms:W3CDTF">2025-01-14T21:39:32Z</dcterms:modified>
</cp:coreProperties>
</file>