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docmaker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umbs.dreamstime.com/z/object-oriented-programming-oop-paradigm-explanation-outline-diagram-239724045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Java Crash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Building Blocks: 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Method Declaration: Defines the method's signature (access modifier, return type, name, parameters).</a:t>
            </a:r>
          </a:p>
          <a:p>
            <a:r>
              <a:rPr sz="1400"/>
              <a:t>Method Usage: Calling a method to perform an action.</a:t>
            </a:r>
          </a:p>
          <a:p>
            <a:r>
              <a:rPr sz="1400"/>
              <a:t>Return Types &amp; Parameters: Methods can return values and accept inputs.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Thinking in Objects: 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What is OOP?: A programming paradigm based on the concept of 'objects'.</a:t>
            </a:r>
          </a:p>
          <a:p>
            <a:r>
              <a:rPr sz="1400"/>
              <a:t>Why it Matters?: Modularity, reusability, maintainability, scalability, and real-world modeling.</a:t>
            </a:r>
          </a:p>
          <a:p>
            <a:r>
              <a:rPr sz="1400"/>
              <a:t>Real-world Analogy: Imagine a 'Car' blueprint (Class) used to create individual 'Car' instances (Objects) with their own color, model, and behavior (start, stop).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16" y="1600200"/>
            <a:ext cx="2726968" cy="288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5916" y="4480560"/>
            <a:ext cx="272696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Mastering OOP: Core Concepts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Classes and Objects: Blueprint for objects (Class), instance of a class (Object).</a:t>
            </a:r>
          </a:p>
          <a:p>
            <a:r>
              <a:rPr sz="1400"/>
              <a:t>Inheritance: A class (subclass) can inherit properties and methods from another class (superclass).</a:t>
            </a:r>
          </a:p>
          <a:p>
            <a:r>
              <a:rPr sz="1400"/>
              <a:t>Polymorphism: Objects can take on many forms (method overriding, method overloading).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Your First Project: Bank Account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Console-based Bank Account Management System.</a:t>
            </a:r>
          </a:p>
          <a:p>
            <a:r>
              <a:rPr sz="1400"/>
              <a:t>Features:</a:t>
            </a:r>
          </a:p>
          <a:p>
            <a:r>
              <a:rPr sz="1400"/>
              <a:t>- Account Creation: Create new bank accounts.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858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Beyond the Basics: Expanding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Assignment Brief: Extend the Bank Account app.</a:t>
            </a:r>
          </a:p>
          <a:p>
            <a:r>
              <a:rPr sz="1400"/>
              <a:t>Transaction Handling: Implement a transaction history feature.</a:t>
            </a:r>
          </a:p>
          <a:p>
            <a:r>
              <a:rPr sz="1400"/>
              <a:t>Input Validation: Ensure robust user input (e.g., positive amounts, valid account numbers).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Java Programming: Your Journey Begins!</a:t>
            </a:r>
          </a:p>
          <a:p>
            <a:r>
              <a:rPr sz="1400"/>
              <a:t>Java's Magic: Platform Independence</a:t>
            </a:r>
          </a:p>
          <a:p>
            <a:r>
              <a:rPr sz="1400"/>
              <a:t>The Java Ecosystem: JVM, JDK, JRE Explained</a:t>
            </a:r>
          </a:p>
          <a:p>
            <a:r>
              <a:rPr sz="1400"/>
              <a:t>Your First Steps: Java Syntax Fundamentals</a:t>
            </a:r>
          </a:p>
          <a:p>
            <a:r>
              <a:rPr sz="1400"/>
              <a:t>Storing Information: Variables &amp; Data Types</a:t>
            </a:r>
          </a:p>
          <a:p>
            <a:r>
              <a:rPr sz="1400"/>
              <a:t>Directing the Flow: Control Structures</a:t>
            </a:r>
          </a:p>
          <a:p>
            <a:r>
              <a:rPr sz="1400"/>
              <a:t>Building Blocks: Methods in Java</a:t>
            </a:r>
          </a:p>
          <a:p>
            <a:r>
              <a:rPr sz="1400"/>
              <a:t>Thinking in Objects: Introduction to OOP</a:t>
            </a:r>
          </a:p>
          <a:p>
            <a:r>
              <a:rPr sz="1400"/>
              <a:t>Mastering OOP: Core Concepts in Java</a:t>
            </a:r>
          </a:p>
          <a:p>
            <a:r>
              <a:rPr sz="1400"/>
              <a:t>Your First Project: Bank Account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Beyond the Basics: Expanding Your Project</a:t>
            </a:r>
          </a:p>
          <a:p>
            <a:r>
              <a:rPr sz="1400"/>
              <a:t>Next Steps: Recap &amp;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Java Programming: Your Journey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Brief Welcome: Get ready to explore the exciting world of Java!</a:t>
            </a:r>
          </a:p>
          <a:p>
            <a:r>
              <a:rPr sz="1400"/>
              <a:t>Agenda Overview: We'll cover Java fundamentals, OOP, and a hands-on project.</a:t>
            </a:r>
          </a:p>
          <a:p>
            <a:r>
              <a:rPr sz="1400"/>
              <a:t>Learning Goals: Understand core concepts, write basic Java programs, and apply OOP principles.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799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Java's Magic: 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Platform Independence: Write Once, Run Anywhere (WORA).</a:t>
            </a:r>
          </a:p>
          <a:p>
            <a:r>
              <a:rPr sz="1400"/>
              <a:t>Compilation Process: Java Source Code (.java) -&gt; Java Compiler (javac) -&gt; Bytecode (.class).</a:t>
            </a:r>
          </a:p>
          <a:p>
            <a:r>
              <a:rPr sz="1400"/>
              <a:t>Execution Process: Bytecode -&gt; Java Virtual Machine (JVM) -&gt; Native Machine Code.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15" y="1600200"/>
            <a:ext cx="311896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The Java Ecosystem: JVM, JDK, JRE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JVM (Java Virtual Machine): The runtime engine that executes Java bytecode.</a:t>
            </a:r>
          </a:p>
          <a:p>
            <a:r>
              <a:rPr sz="1400"/>
              <a:t>JRE (Java Runtime Environment): Provides the runtime environment for Java applications (JVM + libraries).</a:t>
            </a:r>
          </a:p>
          <a:p>
            <a:r>
              <a:rPr sz="1400"/>
              <a:t>JDK (Java Development Kit): A complete set for Java development (JRE + development tools like compiler, debugger).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Your First Steps: Java Syntax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Structure of a Basic Java Program: Class definition, `main` method, statements.</a:t>
            </a:r>
          </a:p>
          <a:p>
            <a:r>
              <a:rPr sz="1400"/>
              <a:t>Syntax Rules: Case-sensitive, statements end with a semicolon (`;`).</a:t>
            </a:r>
          </a:p>
          <a:p>
            <a:r>
              <a:rPr sz="1400"/>
              <a:t>Comments: `//` for single-line, `/* ... */` for multi-line.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Storing Information: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Primitive Types: `byte`, `short`, `int`, `long`, `float`, `double`, `boolean`, `char` (basic values).</a:t>
            </a:r>
          </a:p>
          <a:p>
            <a:r>
              <a:rPr sz="1400"/>
              <a:t>Non-Primitive (Reference) Types: `String`, Arrays, Classes, Interfaces (objects, refer to memory locations).</a:t>
            </a:r>
          </a:p>
          <a:p>
            <a:r>
              <a:rPr sz="1400"/>
              <a:t>Variable Declaration &amp; Initialization: `int age = 30;`.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Directing the Flow: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Conditional Statements:</a:t>
            </a:r>
          </a:p>
          <a:p>
            <a:r>
              <a:rPr sz="1400"/>
              <a:t>- `if`/`else if`/`else`: Execute code based on conditions.</a:t>
            </a:r>
          </a:p>
          <a:p>
            <a:r>
              <a:rPr sz="1400"/>
              <a:t>- `switch`: Execute code based on matching discrete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97" y="1600200"/>
            <a:ext cx="2452806" cy="2880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671</Words>
  <Application>Microsoft Office PowerPoint</Application>
  <PresentationFormat>On-screen Show (16:9)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Java Crash Course</vt:lpstr>
      <vt:lpstr>Java Crash Course</vt:lpstr>
      <vt:lpstr>Java Crash Course</vt:lpstr>
      <vt:lpstr>Introduction to Java Programming: Your Journey Begins!</vt:lpstr>
      <vt:lpstr>Java's Magic: Platform Independence</vt:lpstr>
      <vt:lpstr>The Java Ecosystem: JVM, JDK, JRE Explained</vt:lpstr>
      <vt:lpstr>Your First Steps: Java Syntax Fundamentals</vt:lpstr>
      <vt:lpstr>Storing Information: Variables &amp; Data Types</vt:lpstr>
      <vt:lpstr>Directing the Flow: Control Structures</vt:lpstr>
      <vt:lpstr>Building Blocks: Methods in Java</vt:lpstr>
      <vt:lpstr>Thinking in Objects: Introduction to OOP</vt:lpstr>
      <vt:lpstr>Mastering OOP: Core Concepts in Java</vt:lpstr>
      <vt:lpstr>Your First Project: Bank Account System</vt:lpstr>
      <vt:lpstr>Beyond the Basics: Expanding Your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Arpit Bhushan Sharma</cp:lastModifiedBy>
  <cp:revision>2</cp:revision>
  <dcterms:created xsi:type="dcterms:W3CDTF">2013-01-27T09:14:16Z</dcterms:created>
  <dcterms:modified xsi:type="dcterms:W3CDTF">2025-06-14T20:23:17Z</dcterms:modified>
  <cp:category/>
</cp:coreProperties>
</file>