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8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5354-text-question-blog-questions-logo-an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044" y="714052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dirty="0"/>
              <a:t>File Handling, JDBC &amp; SQL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D1BD-4894-B5A7-CAAB-2796C068F530}"/>
              </a:ext>
            </a:extLst>
          </p:cNvPr>
          <p:cNvSpPr txBox="1"/>
          <p:nvPr/>
        </p:nvSpPr>
        <p:spPr>
          <a:xfrm>
            <a:off x="4626244" y="378311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 Arpit Bhushan Sharma</a:t>
            </a:r>
          </a:p>
          <a:p>
            <a:r>
              <a:rPr lang="en-IN" dirty="0"/>
              <a:t>Mentor </a:t>
            </a:r>
            <a:r>
              <a:rPr lang="en-IN" dirty="0" err="1"/>
              <a:t>ProPeers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Connecting Java with MySQL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To connect your Java application to a MySQL database, you need the MySQL JDBC driver (Connector/J JAR file).</a:t>
            </a:r>
          </a:p>
          <a:p>
            <a:r>
              <a:rPr sz="1400"/>
              <a:t>Steps:</a:t>
            </a:r>
          </a:p>
          <a:p>
            <a:r>
              <a:rPr sz="1400"/>
              <a:t>1.  **Load the Driver:** Inform the Java Virtual Machine (JVM) about the JDBC driver. (Traditionally `Class.forName("com.mysql.cj.jdbc.Driver")`, though often not strictly necessary with modern JDBC drivers and classpath setup).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Performing CRUD Operations with JDBC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CRUD stands for Create, Read, Update, and Delete. These are the four basic functions of persistent storage.</a:t>
            </a:r>
          </a:p>
          <a:p>
            <a:r>
              <a:rPr sz="1400"/>
              <a:t>Analogy: CRUD as adding, reading, updating, deleting library books.</a:t>
            </a:r>
          </a:p>
          <a:p>
            <a:r>
              <a:rPr sz="1400"/>
              <a:t>*   **Create (INSERT):** Adding a new book to the library's catalog.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Performing CRUD Operations with JDBC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**3. Update (UPDATE Operation): Updating Book Quantity**</a:t>
            </a:r>
          </a:p>
          <a:p>
            <a:r>
              <a:rPr sz="1400"/>
              <a:t>To change the quantity of a specific book in the `Books` table.</a:t>
            </a:r>
          </a:p>
          <a:p>
            <a:r>
              <a:rPr sz="1400"/>
              <a:t>SQL Query: `UPDATE Books SET quantity = ? WHERE isbn = ?`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53" y="1600200"/>
            <a:ext cx="2352294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Hands-on &amp; Assignment: Building a Library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dirty="0"/>
              <a:t>Implement Library Management System:</a:t>
            </a:r>
          </a:p>
          <a:p>
            <a:r>
              <a:rPr sz="1400" dirty="0"/>
              <a:t>Your task is to build a console-based or simple GUI Library Management System in Java, integrating both file handling and JDBC for data persistence.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519A4-D61D-0305-2106-9FB02AE7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0802" y="0"/>
            <a:ext cx="7142396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26F44-EDFD-9F38-BA64-61B40E2E2D15}"/>
              </a:ext>
            </a:extLst>
          </p:cNvPr>
          <p:cNvSpPr txBox="1"/>
          <p:nvPr/>
        </p:nvSpPr>
        <p:spPr>
          <a:xfrm>
            <a:off x="1000802" y="5143500"/>
            <a:ext cx="7142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reepngimg.com/png/85354-text-question-blog-questions-logo-any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9249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3DE22-4ECC-4040-C6E8-4EEEBACE9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File Handling, JDBC &amp; SQL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Introduction: File Handling &amp; Database Integration in Java</a:t>
            </a:r>
          </a:p>
          <a:p>
            <a:r>
              <a:rPr sz="1400"/>
              <a:t>Basics of File Handling in Java</a:t>
            </a:r>
          </a:p>
          <a:p>
            <a:r>
              <a:rPr sz="1400"/>
              <a:t>Character Streams: FileReader &amp; FileWriter</a:t>
            </a:r>
          </a:p>
          <a:p>
            <a:r>
              <a:rPr sz="1400"/>
              <a:t>Buffered Streams: BufferedReader &amp; BufferedWriter</a:t>
            </a:r>
          </a:p>
          <a:p>
            <a:r>
              <a:rPr sz="1400"/>
              <a:t>Practical Demo: Reading &amp; Writing Text Files</a:t>
            </a:r>
          </a:p>
          <a:p>
            <a:r>
              <a:rPr sz="1400"/>
              <a:t>Introduction to JDBC: Bridging Java and Databases</a:t>
            </a:r>
          </a:p>
          <a:p>
            <a:r>
              <a:rPr sz="1400"/>
              <a:t>JDBC Architecture: Components and Flow</a:t>
            </a:r>
          </a:p>
          <a:p>
            <a:r>
              <a:rPr sz="1400"/>
              <a:t>Connecting Java with MySQL Database</a:t>
            </a:r>
          </a:p>
          <a:p>
            <a:r>
              <a:rPr sz="1400"/>
              <a:t>Performing CRUD Operations with JDBC (Part 1)</a:t>
            </a:r>
          </a:p>
          <a:p>
            <a:r>
              <a:rPr sz="1400"/>
              <a:t>Performing CRUD Operations with JDBC (Part 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Introduction: File Handling &amp; Database Integration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Importance: Crucial for persistent data storage and dynamic application interaction.</a:t>
            </a:r>
          </a:p>
          <a:p>
            <a:r>
              <a:rPr sz="1400"/>
              <a:t>File Handling: Essential for logging, configuration, temporary data storage, and reading/writing simple text or binary files.</a:t>
            </a:r>
          </a:p>
          <a:p>
            <a:r>
              <a:rPr sz="1400"/>
              <a:t>Database Integration (JDBC &amp; SQL): Vital for managing structured, large-scale data, ensuring data integrity, security, and concurrent access in complex applications.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399" cy="24241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Basics of File Handling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What is File Handling?</a:t>
            </a:r>
          </a:p>
          <a:p>
            <a:r>
              <a:rPr sz="1400"/>
              <a:t>File Handling in Java refers to the process of reading from and writing data to files on a computer's storage.</a:t>
            </a:r>
          </a:p>
          <a:p>
            <a:r>
              <a:rPr sz="1400"/>
              <a:t>It allows Java applications to interact with the file system, enabling them to store and retrieve information persistently, even after the program terminates.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Character Streams: FileReader &amp; FileWriter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FileReader: Used for reading character streams from files. It's suitable for text files.</a:t>
            </a:r>
          </a:p>
          <a:p>
            <a:r>
              <a:rPr sz="1400"/>
              <a:t>FileWriter: Used for writing character streams to files. It's suitable for writing text data.</a:t>
            </a:r>
          </a:p>
          <a:p>
            <a:r>
              <a:rPr sz="1400"/>
              <a:t>Syntax (Conceptual):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600200"/>
            <a:ext cx="4215539" cy="2776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Buffered Streams: BufferedReader &amp; BufferedWriter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Why Buffering is Needed (Efficiency):</a:t>
            </a:r>
          </a:p>
          <a:p>
            <a:r>
              <a:rPr sz="1400"/>
              <a:t>FileReader and FileWriter read/write one character at a time, which can be inefficient for large files due to frequent disk I/O operations.</a:t>
            </a:r>
          </a:p>
          <a:p>
            <a:r>
              <a:rPr sz="1400"/>
              <a:t>BufferedReader and BufferedWriter add a buffer layer, reading/writing larger blocks of data at once, significantly reducing physical disk accesses and improving performance.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00200"/>
            <a:ext cx="4192292" cy="26618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Practical Demo: Reading &amp; Writing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Sample Code: Reading from a text file, processing data, and writing to another file.</a:t>
            </a:r>
          </a:p>
          <a:p>
            <a:r>
              <a:rPr sz="1400"/>
              <a:t>Scenario: Read numbers from 'numbers.txt', square them, and write results to 'squared_numbers.txt'.</a:t>
            </a:r>
          </a:p>
          <a:p>
            <a:r>
              <a:rPr sz="1400"/>
              <a:t>`numbers.txt` content: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57" y="1177872"/>
            <a:ext cx="4486759" cy="3285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JDBC: Bridging Java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What is JDBC?</a:t>
            </a:r>
          </a:p>
          <a:p>
            <a:r>
              <a:rPr sz="1400"/>
              <a:t>JDBC stands for Java Database Connectivity. It is a Java API (Application Programming Interface) that defines how a client can access a database.</a:t>
            </a:r>
          </a:p>
          <a:p>
            <a:r>
              <a:rPr sz="1400"/>
              <a:t>JDBC is a standard for connecting Java applications to a wide range of relational databases (e.g., MySQL, Oracle, PostgreSQL, SQL Server).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rcRect b="40113"/>
          <a:stretch>
            <a:fillRect/>
          </a:stretch>
        </p:blipFill>
        <p:spPr>
          <a:xfrm>
            <a:off x="5029200" y="1600200"/>
            <a:ext cx="3200400" cy="14374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JDBC Architecture: Components and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The JDBC API consists of several key components that work together:</a:t>
            </a:r>
          </a:p>
          <a:p>
            <a:r>
              <a:rPr sz="1400"/>
              <a:t>1.  **JDBC Driver Manager:** The `DriverManager` class manages a set of JDBC drivers. It's the first point of contact for a Java application when connecting to a database. It selects the appropriate driver for a given connection URL.</a:t>
            </a:r>
          </a:p>
          <a:p>
            <a:r>
              <a:rPr sz="1400"/>
              <a:t>2.  **JDBC Driver:** A software component that enables the Java application to interact with the database. Different databases require different drivers (e.g., MySQL Connector/J for MySQL).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92" y="1600200"/>
            <a:ext cx="4114800" cy="31810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799</Words>
  <Application>Microsoft Office PowerPoint</Application>
  <PresentationFormat>On-screen Show (16:9)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File Handling, JDBC &amp; SQL in Java</vt:lpstr>
      <vt:lpstr>File Handling, JDBC &amp; SQL in Java</vt:lpstr>
      <vt:lpstr>Introduction: File Handling &amp; Database Integration in Java</vt:lpstr>
      <vt:lpstr>Basics of File Handling in Java</vt:lpstr>
      <vt:lpstr>Character Streams: FileReader &amp; FileWriter</vt:lpstr>
      <vt:lpstr>Buffered Streams: BufferedReader &amp; BufferedWriter</vt:lpstr>
      <vt:lpstr>Practical Demo: Reading &amp; Writing Text Files</vt:lpstr>
      <vt:lpstr>Introduction to JDBC: Bridging Java and Databases</vt:lpstr>
      <vt:lpstr>JDBC Architecture: Components and Flow</vt:lpstr>
      <vt:lpstr>Connecting Java with MySQL Database</vt:lpstr>
      <vt:lpstr>Performing CRUD Operations with JDBC (Part 1)</vt:lpstr>
      <vt:lpstr>Performing CRUD Operations with JDBC (Part 2)</vt:lpstr>
      <vt:lpstr>Hands-on &amp; Assignment: Building a Library System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Arpit Bhushan Sharma</cp:lastModifiedBy>
  <cp:revision>2</cp:revision>
  <dcterms:created xsi:type="dcterms:W3CDTF">2013-01-27T09:14:16Z</dcterms:created>
  <dcterms:modified xsi:type="dcterms:W3CDTF">2025-06-28T09:00:14Z</dcterms:modified>
  <cp:category/>
</cp:coreProperties>
</file>