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8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rPr lang="en-IN" b="1" dirty="0" err="1"/>
              <a:t>Propeers</a:t>
            </a:r>
            <a:r>
              <a:rPr lang="en-IN" b="1" dirty="0"/>
              <a:t>: </a:t>
            </a:r>
            <a:r>
              <a:rPr lang="en-IN" b="1" dirty="0" err="1"/>
              <a:t>FullStack</a:t>
            </a:r>
            <a:r>
              <a:rPr lang="en-IN" b="1" dirty="0"/>
              <a:t> Java Developer Bootcamp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Building Blocks: Methods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Method Declaration: Defines the method's signature (access modifier, return type, name, parameters).</a:t>
            </a:r>
          </a:p>
          <a:p>
            <a:r>
              <a:rPr sz="1400"/>
              <a:t>Method Usage: Calling a method to perform an action.</a:t>
            </a:r>
          </a:p>
          <a:p>
            <a:r>
              <a:rPr sz="1400"/>
              <a:t>Return Types &amp; Parameters: Methods can return values and accept inputs.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Thinking in Objects: Introduction to OOP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550" y="-308610"/>
            <a:ext cx="2726968" cy="288036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02616" y="1530457"/>
            <a:ext cx="2824933" cy="3103535"/>
          </a:xfrm>
        </p:spPr>
        <p:txBody>
          <a:bodyPr wrap="square">
            <a:noAutofit/>
          </a:bodyPr>
          <a:lstStyle/>
          <a:p>
            <a:r>
              <a:rPr sz="1400" dirty="0"/>
              <a:t>What is OOP?: A programming paradigm based on the concept of 'objects'.</a:t>
            </a:r>
          </a:p>
          <a:p>
            <a:r>
              <a:rPr sz="1400" dirty="0"/>
              <a:t>Why it Matters?: Modularity, reusability, maintainability, scalability, and real-world modeling.</a:t>
            </a:r>
          </a:p>
          <a:p>
            <a:r>
              <a:rPr sz="1400" dirty="0"/>
              <a:t>Real-world Analogy: Imagine a 'Car' blueprint (Class) used to create individual 'Car' instances (Objects) with their own color, model, and behavior (start, stop).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Mastering OOP: Core Concepts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Classes and Objects: Blueprint for objects (Class), instance of a class (Object).</a:t>
            </a:r>
          </a:p>
          <a:p>
            <a:r>
              <a:rPr sz="1400"/>
              <a:t>Inheritance: A class (subclass) can inherit properties and methods from another class (superclass).</a:t>
            </a:r>
          </a:p>
          <a:p>
            <a:r>
              <a:rPr sz="1400"/>
              <a:t>Polymorphism: Objects can take on many forms (method overriding, method overloading).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Your First Project: Bank Account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102" y="1734612"/>
            <a:ext cx="4114800" cy="2730097"/>
          </a:xfrm>
        </p:spPr>
        <p:txBody>
          <a:bodyPr wrap="square">
            <a:noAutofit/>
          </a:bodyPr>
          <a:lstStyle/>
          <a:p>
            <a:r>
              <a:rPr sz="1400" dirty="0"/>
              <a:t>Console-based Bank Account Management System.</a:t>
            </a:r>
          </a:p>
          <a:p>
            <a:r>
              <a:rPr sz="1400" dirty="0"/>
              <a:t>Features:</a:t>
            </a:r>
          </a:p>
          <a:p>
            <a:r>
              <a:rPr sz="1400" dirty="0"/>
              <a:t>- Account Creation: Create new bank accounts.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54" y="251848"/>
            <a:ext cx="1449092" cy="12940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3BCB-5D97-5C26-00AB-FBFA2C2C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Turn ?</a:t>
            </a:r>
          </a:p>
        </p:txBody>
      </p:sp>
      <p:pic>
        <p:nvPicPr>
          <p:cNvPr id="1026" name="Picture 2" descr="3D render of top view of ANY QUESTIONS? concept with questions marks on colorful cubes on dark blue background">
            <a:extLst>
              <a:ext uri="{FF2B5EF4-FFF2-40B4-BE49-F238E27FC236}">
                <a16:creationId xmlns:a16="http://schemas.microsoft.com/office/drawing/2014/main" id="{6A11F8B6-4F6B-1DF5-C933-E38ABFA1C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00" y="962539"/>
            <a:ext cx="5087120" cy="38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Java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 to Java Programming: Your Journey Begins!</a:t>
            </a:r>
          </a:p>
          <a:p>
            <a:r>
              <a:rPr sz="1400"/>
              <a:t>Java's Magic: Platform Independence</a:t>
            </a:r>
          </a:p>
          <a:p>
            <a:r>
              <a:rPr sz="1400"/>
              <a:t>The Java Ecosystem: JVM, JDK, JRE Explained</a:t>
            </a:r>
          </a:p>
          <a:p>
            <a:r>
              <a:rPr sz="1400"/>
              <a:t>Your First Steps: Java Syntax Fundamentals</a:t>
            </a:r>
          </a:p>
          <a:p>
            <a:r>
              <a:rPr sz="1400"/>
              <a:t>Storing Information: Variables &amp; Data Types</a:t>
            </a:r>
          </a:p>
          <a:p>
            <a:r>
              <a:rPr sz="1400"/>
              <a:t>Directing the Flow: Control Structures</a:t>
            </a:r>
          </a:p>
          <a:p>
            <a:r>
              <a:rPr sz="1400"/>
              <a:t>Building Blocks: Methods in Java</a:t>
            </a:r>
          </a:p>
          <a:p>
            <a:r>
              <a:rPr sz="1400"/>
              <a:t>Thinking in Objects: Introduction to OOP</a:t>
            </a:r>
          </a:p>
          <a:p>
            <a:r>
              <a:rPr sz="1400"/>
              <a:t>Mastering OOP: Core Concepts in Java</a:t>
            </a:r>
          </a:p>
          <a:p>
            <a:r>
              <a:rPr sz="1400"/>
              <a:t>Your First Project: Bank Account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Java Crash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Beyond the Basics: Expanding Your Project</a:t>
            </a:r>
          </a:p>
          <a:p>
            <a:r>
              <a:rPr sz="1400"/>
              <a:t>Next Steps: Recap &amp;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Java Programming: Your Journey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793" y="652408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dirty="0"/>
              <a:t>Brief Welcome: Get ready to explore the exciting world of Java!</a:t>
            </a:r>
          </a:p>
          <a:p>
            <a:r>
              <a:rPr sz="1400" dirty="0"/>
              <a:t>Agenda Overview: We'll cover Java fundamentals, OOP, and a hands-on project.</a:t>
            </a:r>
          </a:p>
          <a:p>
            <a:r>
              <a:rPr sz="1400" dirty="0"/>
              <a:t>Learning Goals: Understand core concepts, write basic Java programs, and apply OOP principles.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Java's Magic: Platform Independence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63" y="148278"/>
            <a:ext cx="2624234" cy="242347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38575" y="2890924"/>
            <a:ext cx="5111696" cy="2092555"/>
          </a:xfrm>
        </p:spPr>
        <p:txBody>
          <a:bodyPr wrap="square">
            <a:noAutofit/>
          </a:bodyPr>
          <a:lstStyle/>
          <a:p>
            <a:r>
              <a:rPr sz="1400" dirty="0"/>
              <a:t>Platform Independence: Write Once, Run Anywhere (WORA).</a:t>
            </a:r>
          </a:p>
          <a:p>
            <a:r>
              <a:rPr sz="1400" dirty="0"/>
              <a:t>Compilation Process: Java Source Code (.java) -&gt; Java Compiler (</a:t>
            </a:r>
            <a:r>
              <a:rPr sz="1400" dirty="0" err="1"/>
              <a:t>javac</a:t>
            </a:r>
            <a:r>
              <a:rPr sz="1400" dirty="0"/>
              <a:t>) -&gt; Bytecode (.class).</a:t>
            </a:r>
          </a:p>
          <a:p>
            <a:r>
              <a:rPr sz="1400" dirty="0"/>
              <a:t>Execution Process: Bytecode -&gt; Java Virtual Machine (JVM) -&gt; Native Machine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The Java Ecosystem: JVM, JDK, JRE Explained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0851"/>
            <a:ext cx="3200400" cy="180022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51328" y="2289874"/>
            <a:ext cx="4781227" cy="2266627"/>
          </a:xfrm>
        </p:spPr>
        <p:txBody>
          <a:bodyPr wrap="square">
            <a:noAutofit/>
          </a:bodyPr>
          <a:lstStyle/>
          <a:p>
            <a:r>
              <a:rPr sz="1400" dirty="0"/>
              <a:t>JVM (Java Virtual Machine): The runtime engine that executes Java bytecode.</a:t>
            </a:r>
          </a:p>
          <a:p>
            <a:r>
              <a:rPr sz="1400" dirty="0"/>
              <a:t>JRE (Java Runtime Environment): Provides the runtime environment for Java applications (JVM + libraries).</a:t>
            </a:r>
          </a:p>
          <a:p>
            <a:r>
              <a:rPr sz="1400" dirty="0"/>
              <a:t>JDK (Java Development Kit): A complete set for Java development (JRE + development tools like compiler, debugger).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Your First Steps: Java Syntax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Structure of a Basic Java Program: Class definition, `main` method, statements.</a:t>
            </a:r>
          </a:p>
          <a:p>
            <a:r>
              <a:rPr sz="1400"/>
              <a:t>Syntax Rules: Case-sensitive, statements end with a semicolon (`;`).</a:t>
            </a:r>
          </a:p>
          <a:p>
            <a:r>
              <a:rPr sz="1400"/>
              <a:t>Comments: `//` for single-line, `/* ... */` for multi-line.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Storing Information: Variables &amp;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352" y="1762445"/>
            <a:ext cx="5238427" cy="2732064"/>
          </a:xfrm>
        </p:spPr>
        <p:txBody>
          <a:bodyPr wrap="square">
            <a:noAutofit/>
          </a:bodyPr>
          <a:lstStyle/>
          <a:p>
            <a:r>
              <a:rPr sz="1400" dirty="0"/>
              <a:t>Primitive Types: `byte`, `short`, `int`, `long`, `float`, `double`, `</a:t>
            </a:r>
            <a:r>
              <a:rPr sz="1400" dirty="0" err="1"/>
              <a:t>boolean</a:t>
            </a:r>
            <a:r>
              <a:rPr sz="1400" dirty="0"/>
              <a:t>`, `char` (basic values).</a:t>
            </a:r>
          </a:p>
          <a:p>
            <a:r>
              <a:rPr sz="1400" dirty="0"/>
              <a:t>Non-Primitive (Reference) Types: `String`, Arrays, Classes, Interfaces (objects, refer to memory locations).</a:t>
            </a:r>
          </a:p>
          <a:p>
            <a:r>
              <a:rPr sz="1400" dirty="0"/>
              <a:t>Variable Declaration &amp; Initialization: `int age = 30;`.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0"/>
            <a:ext cx="3200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Directing the Flow: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621" y="2539784"/>
            <a:ext cx="3483840" cy="3181027"/>
          </a:xfrm>
        </p:spPr>
        <p:txBody>
          <a:bodyPr wrap="square">
            <a:noAutofit/>
          </a:bodyPr>
          <a:lstStyle/>
          <a:p>
            <a:r>
              <a:rPr sz="1400" dirty="0"/>
              <a:t>Conditional Statements:</a:t>
            </a:r>
          </a:p>
          <a:p>
            <a:r>
              <a:rPr sz="1400" dirty="0"/>
              <a:t>- `if`/`else if`/`else`: Execute code based on conditions.</a:t>
            </a:r>
          </a:p>
          <a:p>
            <a:r>
              <a:rPr sz="1400" dirty="0"/>
              <a:t>- `switch`: Execute code based on matching discrete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3617"/>
            <a:ext cx="2452806" cy="2880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100</TotalTime>
  <Words>624</Words>
  <Application>Microsoft Office PowerPoint</Application>
  <PresentationFormat>On-screen Show (16:9)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 Light</vt:lpstr>
      <vt:lpstr>Rockwell</vt:lpstr>
      <vt:lpstr>Wingdings</vt:lpstr>
      <vt:lpstr>Atlas</vt:lpstr>
      <vt:lpstr>Propeers: FullStack Java Developer Bootcamp</vt:lpstr>
      <vt:lpstr>Java Crash Course</vt:lpstr>
      <vt:lpstr>Java Crash Course</vt:lpstr>
      <vt:lpstr>Introduction to Java Programming: Your Journey Begins!</vt:lpstr>
      <vt:lpstr>Java's Magic: Platform Independence</vt:lpstr>
      <vt:lpstr>The Java Ecosystem: JVM, JDK, JRE Explained</vt:lpstr>
      <vt:lpstr>Your First Steps: Java Syntax Fundamentals</vt:lpstr>
      <vt:lpstr>Storing Information: Variables &amp; Data Types</vt:lpstr>
      <vt:lpstr>Directing the Flow: Control Structures</vt:lpstr>
      <vt:lpstr>Building Blocks: Methods in Java</vt:lpstr>
      <vt:lpstr>Thinking in Objects: Introduction to OOP</vt:lpstr>
      <vt:lpstr>Mastering OOP: Core Concepts in Java</vt:lpstr>
      <vt:lpstr>Your First Project: Bank Account System</vt:lpstr>
      <vt:lpstr>Your Turn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Arpit Bhushan Sharma</cp:lastModifiedBy>
  <cp:revision>5</cp:revision>
  <dcterms:created xsi:type="dcterms:W3CDTF">2013-01-27T09:14:16Z</dcterms:created>
  <dcterms:modified xsi:type="dcterms:W3CDTF">2025-06-15T14:20:43Z</dcterms:modified>
  <cp:category/>
</cp:coreProperties>
</file>