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7528B9-513F-4F98-B4E4-3CAD035FE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4B55E6-15F3-4C6A-A747-E8E3B472F2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CE09-69EB-409B-B46E-86C400058D4D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05447-851D-41A0-B2C5-B21DE3EB1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6BC5D-F1B4-44F4-9776-7DA58E204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E272B-D809-42E6-86EE-29F95ACD8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48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754CB-A04E-412E-B45F-3B1502A57DC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203BA-CD35-4088-8A63-FD8B92541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82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53F0B-1D70-4230-BC6E-3B2B486E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C6800B-34F5-40FD-B6DB-8D80A839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24141-7440-41C0-923F-EFA7BEFA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86E0-B197-4A42-AFC9-F65B16A4DDD5}" type="datetime1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9435C-32F7-4A99-9057-AE00AE22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48C0F-43DD-49DD-9599-589805E8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7002-930E-40A4-8DD7-8DEF8E2F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28B601-1E83-4B76-A731-59DEC477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44793-81B3-495D-BBBF-B405069A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D1D2-B16C-4290-A51B-FE761D7F281E}" type="datetime1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60E5-14B6-4320-BC7C-3C1B4417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98F17-97E7-44E6-B076-31A59CD2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9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C0FB77-5D90-4EEC-A755-63A1A9D1F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A8ECCC-1CA4-49F1-8EA5-A6642A521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52493-588D-416D-9BAA-A56F303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ACC-9473-4774-969F-4BA1E73BA6BA}" type="datetime1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9439E-0D12-41E0-81C2-E298513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52624-6476-4497-BE1C-07FEF1DF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0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C43E1-D211-4419-960D-6EE2E606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D3F173-21C4-4388-B075-682EE0E3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F1A23-01C0-4AAA-B857-807475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3D7-C200-4A2F-B155-47BACE04076E}" type="datetime1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3D0C2-F972-477F-B1D2-1B684EFC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9BB24-1E23-4D0B-BDDF-2AA7711C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25044-3B99-4293-97EC-059696FB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1BC91-DCF7-403C-A818-B62325E5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09BE84-5005-46D8-B143-60BFF713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EFB-C7D1-4D44-8C0D-3BF5D2E72683}" type="datetime1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619DC-144D-4B0E-9161-8083F724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14508-7C7D-4AFD-97CF-34B71F8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EC50A-E80C-4130-A56A-0A95414A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15D8F-5532-4EBA-BF65-E77056CBD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C40783-B892-47F7-9DA9-1E95FE10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2D7A2-5A2F-4218-A149-84B79CF9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CE1C-E351-4FC7-8E1C-A5A22C23D03A}" type="datetime1">
              <a:rPr lang="fr-FR" smtClean="0"/>
              <a:t>01/03/2020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63DC1-31EB-4FCB-A1B1-ED65FDBE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4ECD53-C50F-452E-B41E-3269EE73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10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2AC39-3209-425D-9E08-4639142D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D372A-18FD-456E-8E61-A2E99CEF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72968-2934-4C8F-80AD-DC4E5720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6BE0E4-7EB9-40D3-BE9C-76DE8836E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B6406F-89D7-463E-8CDF-30B0E862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6CCB0C-CD56-4C2F-8BB1-B275D5A5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FC7-9FAF-46CD-AFD3-B04B509F9E7E}" type="datetime1">
              <a:rPr lang="fr-FR" smtClean="0"/>
              <a:t>01/03/2020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2E7882-A9B6-4D5D-B60C-67188A76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B95029-F77D-46D3-845A-9D835643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92DF2-F4FE-48AF-B26D-C773B17A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60C98C-9A77-44D9-B059-280E8AB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DB1D-684A-4E73-94E3-985BE000F315}" type="datetime1">
              <a:rPr lang="fr-FR" smtClean="0"/>
              <a:t>01/03/2020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E5021-F3BD-41B4-9DF0-741F9399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A18C7C-A884-4C97-A54D-33FDBB38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9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480842-C01F-437D-8381-637E288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4410-3BBC-4F6D-9B81-6A04FFD330E8}" type="datetime1">
              <a:rPr lang="fr-FR" smtClean="0"/>
              <a:t>01/03/2020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6D19B3-E81B-4036-8598-DDF10F65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852536-7586-4D58-BD17-0147480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393E0-7DDF-457F-B97B-94A66FE9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480EA-2281-4E03-8C97-09F5530A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C128F6-8D93-480B-8CA2-771F9543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2653AD-9316-4BCC-8F45-224AA6AE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5E5-11D3-4B01-9FD5-051285980DA2}" type="datetime1">
              <a:rPr lang="fr-FR" smtClean="0"/>
              <a:t>01/03/2020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DA7ED-2834-4B2A-B828-62D11EEE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40495C-EF03-4198-9A92-4478BC1A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1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436B6-A351-453D-8143-A925C981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994253-AD27-49FF-9A6A-4F841FB0A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C8AFC9-F2BE-4855-85A2-0FBCD8A15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43C8F6-DB23-416F-9AB2-FD38DBB4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AA6-9718-4E70-9157-E4D6AD72519A}" type="datetime1">
              <a:rPr lang="fr-FR" smtClean="0"/>
              <a:t>01/03/2020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E5DC4-FA83-4C45-B837-CE35048B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D3977-2DED-4B8A-9F28-BD96806C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496019-2573-4979-A40A-7A0F2603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71CB14-E6F5-452B-88F7-8CFBA0A1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CF4BC-2414-441B-957A-88936D5F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C228-F671-4543-998E-A6E7B45C5688}" type="datetime1">
              <a:rPr lang="fr-FR" smtClean="0"/>
              <a:t>01/03/2020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9DFDEC-3289-474D-8303-A0874CBD6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F8139-6750-40D8-AA39-3288D219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09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2ED25-CDBB-442E-AAF2-2CE9D9F41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F2BB3F-B244-471A-B8F4-CFB9C7D8D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D8A1474-CFA6-4DF5-8365-84F39238D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52524B-D8B7-4921-B11A-ECE63EF104DB}"/>
              </a:ext>
            </a:extLst>
          </p:cNvPr>
          <p:cNvSpPr txBox="1"/>
          <p:nvPr/>
        </p:nvSpPr>
        <p:spPr>
          <a:xfrm>
            <a:off x="2390862" y="2647931"/>
            <a:ext cx="7694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 Can we predict Tether’s market cap evolution using</a:t>
            </a:r>
            <a:br>
              <a:rPr lang="en-US" sz="2800" dirty="0"/>
            </a:br>
            <a:r>
              <a:rPr lang="en-US" sz="2800" dirty="0"/>
              <a:t>other cryptocurrencies’s demand ? 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D1A388-79E2-403F-AF05-5F234060FC33}"/>
              </a:ext>
            </a:extLst>
          </p:cNvPr>
          <p:cNvSpPr txBox="1"/>
          <p:nvPr/>
        </p:nvSpPr>
        <p:spPr>
          <a:xfrm>
            <a:off x="0" y="0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Hugo Joncour - 40139130 </a:t>
            </a:r>
            <a:br>
              <a:rPr lang="fr-FR" dirty="0"/>
            </a:br>
            <a:r>
              <a:rPr lang="fr-FR" dirty="0" err="1"/>
              <a:t>Zié</a:t>
            </a:r>
            <a:r>
              <a:rPr lang="fr-FR" dirty="0"/>
              <a:t> Coulibaly - 40046155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6838FE4-3DE1-40C4-A401-F67828AB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52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9D942-2003-4C64-951B-F576D16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3950"/>
          </a:xfrm>
        </p:spPr>
        <p:txBody>
          <a:bodyPr/>
          <a:lstStyle/>
          <a:p>
            <a:r>
              <a:rPr lang="fr-FR" dirty="0"/>
              <a:t>Index: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DE535-0AFC-4063-9075-5759AA1D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3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?</a:t>
            </a:r>
          </a:p>
          <a:p>
            <a:pPr lvl="1">
              <a:buFontTx/>
              <a:buChar char="-"/>
            </a:pPr>
            <a:r>
              <a:rPr lang="fr-FR" dirty="0" err="1"/>
              <a:t>Why</a:t>
            </a:r>
            <a:r>
              <a:rPr lang="fr-FR" dirty="0"/>
              <a:t> ?</a:t>
            </a:r>
          </a:p>
          <a:p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The data</a:t>
            </a:r>
          </a:p>
          <a:p>
            <a:pPr lvl="1">
              <a:buFontTx/>
              <a:buChar char="-"/>
            </a:pPr>
            <a:r>
              <a:rPr lang="fr-FR" dirty="0"/>
              <a:t>First </a:t>
            </a:r>
            <a:r>
              <a:rPr lang="fr-FR" dirty="0" err="1"/>
              <a:t>results</a:t>
            </a:r>
            <a:endParaRPr lang="fr-FR" dirty="0"/>
          </a:p>
          <a:p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Machine Learning </a:t>
            </a:r>
            <a:r>
              <a:rPr lang="fr-FR" dirty="0" err="1"/>
              <a:t>Models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Results</a:t>
            </a:r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61B4E-6F0C-4071-9D9B-15D3BE1D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17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FD112A-35F5-49F8-8CCB-5CC451C22B44}"/>
              </a:ext>
            </a:extLst>
          </p:cNvPr>
          <p:cNvSpPr txBox="1"/>
          <p:nvPr/>
        </p:nvSpPr>
        <p:spPr>
          <a:xfrm>
            <a:off x="3382161" y="159391"/>
            <a:ext cx="542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Cryptocurrencies</a:t>
            </a:r>
            <a:endParaRPr lang="fr-FR" sz="4400"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F547F7-3345-4B31-BD68-730432E3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17" y="3063520"/>
            <a:ext cx="1686434" cy="1686434"/>
          </a:xfrm>
          <a:prstGeom prst="rect">
            <a:avLst/>
          </a:prstGeom>
        </p:spPr>
      </p:pic>
      <p:pic>
        <p:nvPicPr>
          <p:cNvPr id="7" name="Image 6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639FE14-E4C5-424E-A8DC-FAD58C326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28" y="4749954"/>
            <a:ext cx="2075377" cy="2068459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E8569FC-1A5B-42A9-97DB-4D660E445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9922" y="529083"/>
            <a:ext cx="2936224" cy="2936224"/>
          </a:xfrm>
          <a:prstGeom prst="rect">
            <a:avLst/>
          </a:prstGeom>
        </p:spPr>
      </p:pic>
      <p:pic>
        <p:nvPicPr>
          <p:cNvPr id="11" name="Image 10" descr="Une image contenant pièce, dessin&#10;&#10;Description générée automatiquement">
            <a:extLst>
              <a:ext uri="{FF2B5EF4-FFF2-40B4-BE49-F238E27FC236}">
                <a16:creationId xmlns:a16="http://schemas.microsoft.com/office/drawing/2014/main" id="{3AB518C3-5356-4670-B881-937A44B24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71" y="4254856"/>
            <a:ext cx="2358030" cy="2358030"/>
          </a:xfrm>
          <a:prstGeom prst="rect">
            <a:avLst/>
          </a:prstGeom>
        </p:spPr>
      </p:pic>
      <p:pic>
        <p:nvPicPr>
          <p:cNvPr id="13" name="Image 12" descr="Une image contenant signe, rue, trafic, rouge&#10;&#10;Description générée automatiquement">
            <a:extLst>
              <a:ext uri="{FF2B5EF4-FFF2-40B4-BE49-F238E27FC236}">
                <a16:creationId xmlns:a16="http://schemas.microsoft.com/office/drawing/2014/main" id="{5AEB3C77-8AB5-4CCC-8AE4-87A008429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16" y="1768323"/>
            <a:ext cx="2156593" cy="2156593"/>
          </a:xfrm>
          <a:prstGeom prst="rect">
            <a:avLst/>
          </a:prstGeom>
        </p:spPr>
      </p:pic>
      <p:pic>
        <p:nvPicPr>
          <p:cNvPr id="15" name="Image 1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8011E20F-5ED0-4D23-9D5F-BE0269176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89" y="3362092"/>
            <a:ext cx="3250794" cy="3250794"/>
          </a:xfrm>
          <a:prstGeom prst="rect">
            <a:avLst/>
          </a:prstGeom>
        </p:spPr>
      </p:pic>
      <p:pic>
        <p:nvPicPr>
          <p:cNvPr id="17" name="Image 16" descr="Une image contenant objet&#10;&#10;Description générée automatiquement">
            <a:extLst>
              <a:ext uri="{FF2B5EF4-FFF2-40B4-BE49-F238E27FC236}">
                <a16:creationId xmlns:a16="http://schemas.microsoft.com/office/drawing/2014/main" id="{FE174B2E-5C2D-480B-83BD-C9DC48A617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9" y="679653"/>
            <a:ext cx="2247899" cy="2247899"/>
          </a:xfrm>
          <a:prstGeom prst="rect">
            <a:avLst/>
          </a:prstGeom>
        </p:spPr>
      </p:pic>
      <p:pic>
        <p:nvPicPr>
          <p:cNvPr id="19" name="Image 18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3CB6C8CE-9DCA-4A8F-8DCD-970751D76C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136">
            <a:off x="343503" y="2590100"/>
            <a:ext cx="2660540" cy="43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1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 descr="Une image contenant capture d’écran, gens&#10;&#10;Description générée automatiquement">
            <a:extLst>
              <a:ext uri="{FF2B5EF4-FFF2-40B4-BE49-F238E27FC236}">
                <a16:creationId xmlns:a16="http://schemas.microsoft.com/office/drawing/2014/main" id="{F706D6BF-668A-4303-B428-5D99058A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689"/>
            <a:ext cx="12192000" cy="30543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222DF8-132B-42B4-9DE8-BD80590C9DF0}"/>
              </a:ext>
            </a:extLst>
          </p:cNvPr>
          <p:cNvSpPr txBox="1"/>
          <p:nvPr/>
        </p:nvSpPr>
        <p:spPr>
          <a:xfrm>
            <a:off x="3382161" y="159391"/>
            <a:ext cx="542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Cryptocurrencies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A68CA-A18E-4EF3-9B81-04B084400EDF}"/>
              </a:ext>
            </a:extLst>
          </p:cNvPr>
          <p:cNvSpPr txBox="1"/>
          <p:nvPr/>
        </p:nvSpPr>
        <p:spPr>
          <a:xfrm>
            <a:off x="244423" y="1770018"/>
            <a:ext cx="5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5000 cryptocurrencies</a:t>
            </a:r>
          </a:p>
          <a:p>
            <a:endParaRPr lang="en-US" dirty="0"/>
          </a:p>
          <a:p>
            <a:r>
              <a:rPr lang="en-US" dirty="0"/>
              <a:t>&gt; 20 000 different markets</a:t>
            </a:r>
          </a:p>
          <a:p>
            <a:endParaRPr lang="en-US" dirty="0"/>
          </a:p>
          <a:p>
            <a:r>
              <a:rPr lang="en-US" dirty="0"/>
              <a:t>Volume traded every 24 hours &gt; 125 billion USD</a:t>
            </a:r>
          </a:p>
          <a:p>
            <a:endParaRPr lang="en-US" dirty="0"/>
          </a:p>
          <a:p>
            <a:r>
              <a:rPr lang="en-US" dirty="0"/>
              <a:t>Global Market Cap &gt; 250 billion dollars</a:t>
            </a:r>
          </a:p>
        </p:txBody>
      </p:sp>
      <p:pic>
        <p:nvPicPr>
          <p:cNvPr id="8" name="Image 7" descr="Une image contenant pièce, dessin&#10;&#10;Description générée automatiquement">
            <a:extLst>
              <a:ext uri="{FF2B5EF4-FFF2-40B4-BE49-F238E27FC236}">
                <a16:creationId xmlns:a16="http://schemas.microsoft.com/office/drawing/2014/main" id="{D9576661-B0BE-4402-B146-DB10A5CF4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277" y="1257774"/>
            <a:ext cx="1629145" cy="16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A1F46-CB7D-494D-BCFE-C224BB27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6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5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98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373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Index:</vt:lpstr>
      <vt:lpstr>Présentation PowerPoint</vt:lpstr>
      <vt:lpstr>Présentation PowerPoint</vt:lpstr>
      <vt:lpstr>Research Project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Joncour</dc:creator>
  <cp:lastModifiedBy>Hugo Joncour</cp:lastModifiedBy>
  <cp:revision>6</cp:revision>
  <dcterms:created xsi:type="dcterms:W3CDTF">2020-03-02T03:24:11Z</dcterms:created>
  <dcterms:modified xsi:type="dcterms:W3CDTF">2020-03-02T04:45:09Z</dcterms:modified>
</cp:coreProperties>
</file>