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97" r:id="rId5"/>
    <p:sldId id="305" r:id="rId6"/>
    <p:sldId id="304" r:id="rId7"/>
    <p:sldId id="307" r:id="rId8"/>
    <p:sldId id="306" r:id="rId9"/>
    <p:sldId id="313" r:id="rId10"/>
    <p:sldId id="308" r:id="rId11"/>
    <p:sldId id="311" r:id="rId12"/>
    <p:sldId id="295" r:id="rId13"/>
    <p:sldId id="302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8">
          <p15:clr>
            <a:srgbClr val="A4A3A4"/>
          </p15:clr>
        </p15:guide>
        <p15:guide id="2" orient="horz" pos="411">
          <p15:clr>
            <a:srgbClr val="A4A3A4"/>
          </p15:clr>
        </p15:guide>
        <p15:guide id="3" pos="2880">
          <p15:clr>
            <a:srgbClr val="A4A3A4"/>
          </p15:clr>
        </p15:guide>
        <p15:guide id="4" pos="419">
          <p15:clr>
            <a:srgbClr val="A4A3A4"/>
          </p15:clr>
        </p15:guide>
        <p15:guide id="5" pos="5349">
          <p15:clr>
            <a:srgbClr val="A4A3A4"/>
          </p15:clr>
        </p15:guide>
        <p15:guide id="6" orient="horz" pos="546">
          <p15:clr>
            <a:srgbClr val="A4A3A4"/>
          </p15:clr>
        </p15:guide>
        <p15:guide id="7" pos="4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loes de Wit" initials="Md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75C"/>
    <a:srgbClr val="41BE85"/>
    <a:srgbClr val="06AE4E"/>
    <a:srgbClr val="364C55"/>
    <a:srgbClr val="034EA2"/>
    <a:srgbClr val="009FE3"/>
    <a:srgbClr val="C0DCEA"/>
    <a:srgbClr val="1BB26B"/>
    <a:srgbClr val="4F7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781A6-BDEC-418E-891B-1C927A228AE2}" v="1817" dt="2024-04-04T13:59:39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78" autoAdjust="0"/>
  </p:normalViewPr>
  <p:slideViewPr>
    <p:cSldViewPr snapToGrid="0">
      <p:cViewPr varScale="1">
        <p:scale>
          <a:sx n="147" d="100"/>
          <a:sy n="147" d="100"/>
        </p:scale>
        <p:origin x="341" y="96"/>
      </p:cViewPr>
      <p:guideLst>
        <p:guide orient="horz" pos="2828"/>
        <p:guide orient="horz" pos="411"/>
        <p:guide pos="2880"/>
        <p:guide pos="419"/>
        <p:guide pos="5349"/>
        <p:guide orient="horz" pos="546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m Wesselo" userId="6569595c-9684-4267-9104-1dae029fe8bf" providerId="ADAL" clId="{9D1781A6-BDEC-418E-891B-1C927A228AE2}"/>
    <pc:docChg chg="undo custSel addSld delSld modSld sldOrd modMainMaster">
      <pc:chgData name="Bram Wesselo" userId="6569595c-9684-4267-9104-1dae029fe8bf" providerId="ADAL" clId="{9D1781A6-BDEC-418E-891B-1C927A228AE2}" dt="2024-04-04T14:21:38.603" v="12819" actId="6549"/>
      <pc:docMkLst>
        <pc:docMk/>
      </pc:docMkLst>
      <pc:sldChg chg="del mod modShow">
        <pc:chgData name="Bram Wesselo" userId="6569595c-9684-4267-9104-1dae029fe8bf" providerId="ADAL" clId="{9D1781A6-BDEC-418E-891B-1C927A228AE2}" dt="2024-04-04T08:01:31.846" v="5508" actId="47"/>
        <pc:sldMkLst>
          <pc:docMk/>
          <pc:sldMk cId="358985704" sldId="256"/>
        </pc:sldMkLst>
      </pc:sldChg>
      <pc:sldChg chg="addSp delSp modSp mod modShow modNotesTx">
        <pc:chgData name="Bram Wesselo" userId="6569595c-9684-4267-9104-1dae029fe8bf" providerId="ADAL" clId="{9D1781A6-BDEC-418E-891B-1C927A228AE2}" dt="2024-04-04T14:21:38.603" v="12819" actId="6549"/>
        <pc:sldMkLst>
          <pc:docMk/>
          <pc:sldMk cId="4176460709" sldId="259"/>
        </pc:sldMkLst>
        <pc:spChg chg="add mod">
          <ac:chgData name="Bram Wesselo" userId="6569595c-9684-4267-9104-1dae029fe8bf" providerId="ADAL" clId="{9D1781A6-BDEC-418E-891B-1C927A228AE2}" dt="2024-04-04T08:11:47.454" v="5613" actId="20577"/>
          <ac:spMkLst>
            <pc:docMk/>
            <pc:sldMk cId="4176460709" sldId="259"/>
            <ac:spMk id="2" creationId="{7FC0D061-A934-75E2-8B8E-115064285A0B}"/>
          </ac:spMkLst>
        </pc:spChg>
        <pc:spChg chg="add mod">
          <ac:chgData name="Bram Wesselo" userId="6569595c-9684-4267-9104-1dae029fe8bf" providerId="ADAL" clId="{9D1781A6-BDEC-418E-891B-1C927A228AE2}" dt="2024-04-04T14:21:29.117" v="12818" actId="20577"/>
          <ac:spMkLst>
            <pc:docMk/>
            <pc:sldMk cId="4176460709" sldId="259"/>
            <ac:spMk id="3" creationId="{84420179-EDD1-0E8A-351B-8448FC1A41E4}"/>
          </ac:spMkLst>
        </pc:spChg>
        <pc:spChg chg="mod">
          <ac:chgData name="Bram Wesselo" userId="6569595c-9684-4267-9104-1dae029fe8bf" providerId="ADAL" clId="{9D1781A6-BDEC-418E-891B-1C927A228AE2}" dt="2024-04-04T08:24:44.168" v="5695" actId="20577"/>
          <ac:spMkLst>
            <pc:docMk/>
            <pc:sldMk cId="4176460709" sldId="259"/>
            <ac:spMk id="10" creationId="{00000000-0000-0000-0000-000000000000}"/>
          </ac:spMkLst>
        </pc:spChg>
        <pc:spChg chg="mod">
          <ac:chgData name="Bram Wesselo" userId="6569595c-9684-4267-9104-1dae029fe8bf" providerId="ADAL" clId="{9D1781A6-BDEC-418E-891B-1C927A228AE2}" dt="2024-04-04T08:08:01.690" v="5516" actId="14100"/>
          <ac:spMkLst>
            <pc:docMk/>
            <pc:sldMk cId="4176460709" sldId="259"/>
            <ac:spMk id="11" creationId="{00000000-0000-0000-0000-000000000000}"/>
          </ac:spMkLst>
        </pc:spChg>
        <pc:picChg chg="add del mod">
          <ac:chgData name="Bram Wesselo" userId="6569595c-9684-4267-9104-1dae029fe8bf" providerId="ADAL" clId="{9D1781A6-BDEC-418E-891B-1C927A228AE2}" dt="2024-04-04T08:16:26.548" v="5663" actId="478"/>
          <ac:picMkLst>
            <pc:docMk/>
            <pc:sldMk cId="4176460709" sldId="259"/>
            <ac:picMk id="4" creationId="{E6649183-3511-1087-01FE-CE89B5641C13}"/>
          </ac:picMkLst>
        </pc:picChg>
        <pc:picChg chg="add del mod">
          <ac:chgData name="Bram Wesselo" userId="6569595c-9684-4267-9104-1dae029fe8bf" providerId="ADAL" clId="{9D1781A6-BDEC-418E-891B-1C927A228AE2}" dt="2024-04-04T08:16:24.546" v="5662" actId="478"/>
          <ac:picMkLst>
            <pc:docMk/>
            <pc:sldMk cId="4176460709" sldId="259"/>
            <ac:picMk id="5" creationId="{6D191DE1-B735-87D0-DB94-F772A405ECD7}"/>
          </ac:picMkLst>
        </pc:picChg>
        <pc:picChg chg="add mod">
          <ac:chgData name="Bram Wesselo" userId="6569595c-9684-4267-9104-1dae029fe8bf" providerId="ADAL" clId="{9D1781A6-BDEC-418E-891B-1C927A228AE2}" dt="2024-04-04T08:16:27.147" v="5664"/>
          <ac:picMkLst>
            <pc:docMk/>
            <pc:sldMk cId="4176460709" sldId="259"/>
            <ac:picMk id="6" creationId="{F90E68CF-4A7A-EC87-F5DA-EFBD24D96708}"/>
          </ac:picMkLst>
        </pc:picChg>
        <pc:picChg chg="add mod">
          <ac:chgData name="Bram Wesselo" userId="6569595c-9684-4267-9104-1dae029fe8bf" providerId="ADAL" clId="{9D1781A6-BDEC-418E-891B-1C927A228AE2}" dt="2024-04-04T08:16:27.147" v="5664"/>
          <ac:picMkLst>
            <pc:docMk/>
            <pc:sldMk cId="4176460709" sldId="259"/>
            <ac:picMk id="7" creationId="{10107AC3-9848-AB96-B039-A61099DC363E}"/>
          </ac:picMkLst>
        </pc:picChg>
      </pc:sldChg>
      <pc:sldChg chg="modSp del mod ord">
        <pc:chgData name="Bram Wesselo" userId="6569595c-9684-4267-9104-1dae029fe8bf" providerId="ADAL" clId="{9D1781A6-BDEC-418E-891B-1C927A228AE2}" dt="2024-04-04T08:11:57.491" v="5614" actId="47"/>
        <pc:sldMkLst>
          <pc:docMk/>
          <pc:sldMk cId="3857252662" sldId="260"/>
        </pc:sldMkLst>
        <pc:spChg chg="mod">
          <ac:chgData name="Bram Wesselo" userId="6569595c-9684-4267-9104-1dae029fe8bf" providerId="ADAL" clId="{9D1781A6-BDEC-418E-891B-1C927A228AE2}" dt="2024-04-04T07:56:52.522" v="5468"/>
          <ac:spMkLst>
            <pc:docMk/>
            <pc:sldMk cId="3857252662" sldId="260"/>
            <ac:spMk id="7" creationId="{00000000-0000-0000-0000-000000000000}"/>
          </ac:spMkLst>
        </pc:spChg>
        <pc:spChg chg="mod">
          <ac:chgData name="Bram Wesselo" userId="6569595c-9684-4267-9104-1dae029fe8bf" providerId="ADAL" clId="{9D1781A6-BDEC-418E-891B-1C927A228AE2}" dt="2024-04-04T07:58:46.594" v="5483" actId="20577"/>
          <ac:spMkLst>
            <pc:docMk/>
            <pc:sldMk cId="3857252662" sldId="260"/>
            <ac:spMk id="8" creationId="{00000000-0000-0000-0000-000000000000}"/>
          </ac:spMkLst>
        </pc:spChg>
      </pc:sldChg>
      <pc:sldChg chg="del mod modShow">
        <pc:chgData name="Bram Wesselo" userId="6569595c-9684-4267-9104-1dae029fe8bf" providerId="ADAL" clId="{9D1781A6-BDEC-418E-891B-1C927A228AE2}" dt="2024-04-04T08:01:31.846" v="5508" actId="47"/>
        <pc:sldMkLst>
          <pc:docMk/>
          <pc:sldMk cId="3726660648" sldId="262"/>
        </pc:sldMkLst>
      </pc:sldChg>
      <pc:sldChg chg="del mod modShow">
        <pc:chgData name="Bram Wesselo" userId="6569595c-9684-4267-9104-1dae029fe8bf" providerId="ADAL" clId="{9D1781A6-BDEC-418E-891B-1C927A228AE2}" dt="2024-04-04T08:01:31.846" v="5508" actId="47"/>
        <pc:sldMkLst>
          <pc:docMk/>
          <pc:sldMk cId="1045420899" sldId="263"/>
        </pc:sldMkLst>
      </pc:sldChg>
      <pc:sldChg chg="addSp modSp del mod ord">
        <pc:chgData name="Bram Wesselo" userId="6569595c-9684-4267-9104-1dae029fe8bf" providerId="ADAL" clId="{9D1781A6-BDEC-418E-891B-1C927A228AE2}" dt="2024-04-04T07:59:10.456" v="5486" actId="47"/>
        <pc:sldMkLst>
          <pc:docMk/>
          <pc:sldMk cId="3671222378" sldId="264"/>
        </pc:sldMkLst>
        <pc:spChg chg="add mod">
          <ac:chgData name="Bram Wesselo" userId="6569595c-9684-4267-9104-1dae029fe8bf" providerId="ADAL" clId="{9D1781A6-BDEC-418E-891B-1C927A228AE2}" dt="2024-04-04T07:53:02.913" v="5392" actId="1076"/>
          <ac:spMkLst>
            <pc:docMk/>
            <pc:sldMk cId="3671222378" sldId="264"/>
            <ac:spMk id="2" creationId="{E1903AF0-A6B1-2A22-0F76-BE5C82664A02}"/>
          </ac:spMkLst>
        </pc:spChg>
        <pc:spChg chg="add mod">
          <ac:chgData name="Bram Wesselo" userId="6569595c-9684-4267-9104-1dae029fe8bf" providerId="ADAL" clId="{9D1781A6-BDEC-418E-891B-1C927A228AE2}" dt="2024-04-04T07:53:09.306" v="5393"/>
          <ac:spMkLst>
            <pc:docMk/>
            <pc:sldMk cId="3671222378" sldId="264"/>
            <ac:spMk id="3" creationId="{C5C20980-3859-959E-900B-087D09E1545C}"/>
          </ac:spMkLst>
        </pc:spChg>
      </pc:sldChg>
      <pc:sldChg chg="del mod modShow">
        <pc:chgData name="Bram Wesselo" userId="6569595c-9684-4267-9104-1dae029fe8bf" providerId="ADAL" clId="{9D1781A6-BDEC-418E-891B-1C927A228AE2}" dt="2024-04-04T08:01:31.846" v="5508" actId="47"/>
        <pc:sldMkLst>
          <pc:docMk/>
          <pc:sldMk cId="4099031108" sldId="265"/>
        </pc:sldMkLst>
      </pc:sldChg>
      <pc:sldChg chg="del mod modShow">
        <pc:chgData name="Bram Wesselo" userId="6569595c-9684-4267-9104-1dae029fe8bf" providerId="ADAL" clId="{9D1781A6-BDEC-418E-891B-1C927A228AE2}" dt="2024-04-04T08:01:31.846" v="5508" actId="47"/>
        <pc:sldMkLst>
          <pc:docMk/>
          <pc:sldMk cId="33893531" sldId="269"/>
        </pc:sldMkLst>
      </pc:sldChg>
      <pc:sldChg chg="modSp mod ord modNotesTx">
        <pc:chgData name="Bram Wesselo" userId="6569595c-9684-4267-9104-1dae029fe8bf" providerId="ADAL" clId="{9D1781A6-BDEC-418E-891B-1C927A228AE2}" dt="2024-04-04T13:20:52.399" v="11641" actId="20577"/>
        <pc:sldMkLst>
          <pc:docMk/>
          <pc:sldMk cId="1326952415" sldId="295"/>
        </pc:sldMkLst>
        <pc:spChg chg="mod">
          <ac:chgData name="Bram Wesselo" userId="6569595c-9684-4267-9104-1dae029fe8bf" providerId="ADAL" clId="{9D1781A6-BDEC-418E-891B-1C927A228AE2}" dt="2024-04-04T07:53:43.907" v="5399" actId="2710"/>
          <ac:spMkLst>
            <pc:docMk/>
            <pc:sldMk cId="1326952415" sldId="295"/>
            <ac:spMk id="3" creationId="{E574CC34-65F3-4EE2-8B08-AC0B2B24176F}"/>
          </ac:spMkLst>
        </pc:spChg>
        <pc:spChg chg="mod">
          <ac:chgData name="Bram Wesselo" userId="6569595c-9684-4267-9104-1dae029fe8bf" providerId="ADAL" clId="{9D1781A6-BDEC-418E-891B-1C927A228AE2}" dt="2024-04-04T07:52:33.330" v="5389"/>
          <ac:spMkLst>
            <pc:docMk/>
            <pc:sldMk cId="1326952415" sldId="295"/>
            <ac:spMk id="6" creationId="{875AF4A6-EF5D-4C09-9435-FB315D51614C}"/>
          </ac:spMkLst>
        </pc:spChg>
      </pc:sldChg>
      <pc:sldChg chg="addSp delSp modSp mod ord modNotesTx">
        <pc:chgData name="Bram Wesselo" userId="6569595c-9684-4267-9104-1dae029fe8bf" providerId="ADAL" clId="{9D1781A6-BDEC-418E-891B-1C927A228AE2}" dt="2024-04-04T13:39:35.825" v="12331" actId="20577"/>
        <pc:sldMkLst>
          <pc:docMk/>
          <pc:sldMk cId="1428066181" sldId="297"/>
        </pc:sldMkLst>
        <pc:spChg chg="mod">
          <ac:chgData name="Bram Wesselo" userId="6569595c-9684-4267-9104-1dae029fe8bf" providerId="ADAL" clId="{9D1781A6-BDEC-418E-891B-1C927A228AE2}" dt="2024-04-02T12:49:19.076" v="19" actId="20577"/>
          <ac:spMkLst>
            <pc:docMk/>
            <pc:sldMk cId="1428066181" sldId="297"/>
            <ac:spMk id="8" creationId="{00000000-0000-0000-0000-000000000000}"/>
          </ac:spMkLst>
        </pc:spChg>
        <pc:spChg chg="mod">
          <ac:chgData name="Bram Wesselo" userId="6569595c-9684-4267-9104-1dae029fe8bf" providerId="ADAL" clId="{9D1781A6-BDEC-418E-891B-1C927A228AE2}" dt="2024-04-02T12:49:56.290" v="56" actId="20577"/>
          <ac:spMkLst>
            <pc:docMk/>
            <pc:sldMk cId="1428066181" sldId="297"/>
            <ac:spMk id="9" creationId="{00000000-0000-0000-0000-000000000000}"/>
          </ac:spMkLst>
        </pc:spChg>
        <pc:spChg chg="mod">
          <ac:chgData name="Bram Wesselo" userId="6569595c-9684-4267-9104-1dae029fe8bf" providerId="ADAL" clId="{9D1781A6-BDEC-418E-891B-1C927A228AE2}" dt="2024-04-02T12:50:08.489" v="75" actId="20577"/>
          <ac:spMkLst>
            <pc:docMk/>
            <pc:sldMk cId="1428066181" sldId="297"/>
            <ac:spMk id="10" creationId="{00000000-0000-0000-0000-000000000000}"/>
          </ac:spMkLst>
        </pc:spChg>
        <pc:picChg chg="add del mod">
          <ac:chgData name="Bram Wesselo" userId="6569595c-9684-4267-9104-1dae029fe8bf" providerId="ADAL" clId="{9D1781A6-BDEC-418E-891B-1C927A228AE2}" dt="2024-04-03T08:53:51.177" v="2731" actId="21"/>
          <ac:picMkLst>
            <pc:docMk/>
            <pc:sldMk cId="1428066181" sldId="297"/>
            <ac:picMk id="2" creationId="{7CABC47F-F9B0-2EC0-E774-48601D08C4A6}"/>
          </ac:picMkLst>
        </pc:picChg>
        <pc:picChg chg="add del mod">
          <ac:chgData name="Bram Wesselo" userId="6569595c-9684-4267-9104-1dae029fe8bf" providerId="ADAL" clId="{9D1781A6-BDEC-418E-891B-1C927A228AE2}" dt="2024-04-03T08:53:51.177" v="2731" actId="21"/>
          <ac:picMkLst>
            <pc:docMk/>
            <pc:sldMk cId="1428066181" sldId="297"/>
            <ac:picMk id="3" creationId="{56D42D2E-CB8D-851B-F161-B9F3AFA373DE}"/>
          </ac:picMkLst>
        </pc:picChg>
        <pc:picChg chg="add del mod">
          <ac:chgData name="Bram Wesselo" userId="6569595c-9684-4267-9104-1dae029fe8bf" providerId="ADAL" clId="{9D1781A6-BDEC-418E-891B-1C927A228AE2}" dt="2024-04-03T08:53:51.177" v="2731" actId="21"/>
          <ac:picMkLst>
            <pc:docMk/>
            <pc:sldMk cId="1428066181" sldId="297"/>
            <ac:picMk id="4" creationId="{0A14B73F-E8CA-8F1D-7D5E-F1A11A540940}"/>
          </ac:picMkLst>
        </pc:picChg>
        <pc:picChg chg="add del mod">
          <ac:chgData name="Bram Wesselo" userId="6569595c-9684-4267-9104-1dae029fe8bf" providerId="ADAL" clId="{9D1781A6-BDEC-418E-891B-1C927A228AE2}" dt="2024-04-03T08:53:51.177" v="2731" actId="21"/>
          <ac:picMkLst>
            <pc:docMk/>
            <pc:sldMk cId="1428066181" sldId="297"/>
            <ac:picMk id="5" creationId="{30B72FAE-1D7D-6F63-A92C-736376B22023}"/>
          </ac:picMkLst>
        </pc:picChg>
        <pc:picChg chg="add del mod">
          <ac:chgData name="Bram Wesselo" userId="6569595c-9684-4267-9104-1dae029fe8bf" providerId="ADAL" clId="{9D1781A6-BDEC-418E-891B-1C927A228AE2}" dt="2024-04-03T07:56:27.162" v="2165" actId="478"/>
          <ac:picMkLst>
            <pc:docMk/>
            <pc:sldMk cId="1428066181" sldId="297"/>
            <ac:picMk id="1026" creationId="{31DCB2C8-B3BB-9F5E-EE11-E857AA0D919C}"/>
          </ac:picMkLst>
        </pc:picChg>
        <pc:picChg chg="add mod">
          <ac:chgData name="Bram Wesselo" userId="6569595c-9684-4267-9104-1dae029fe8bf" providerId="ADAL" clId="{9D1781A6-BDEC-418E-891B-1C927A228AE2}" dt="2024-04-04T08:16:04.083" v="5660" actId="1036"/>
          <ac:picMkLst>
            <pc:docMk/>
            <pc:sldMk cId="1428066181" sldId="297"/>
            <ac:picMk id="1028" creationId="{AEBF6481-D4CC-F815-3B3C-449BDA22E9AD}"/>
          </ac:picMkLst>
        </pc:picChg>
        <pc:picChg chg="add mod">
          <ac:chgData name="Bram Wesselo" userId="6569595c-9684-4267-9104-1dae029fe8bf" providerId="ADAL" clId="{9D1781A6-BDEC-418E-891B-1C927A228AE2}" dt="2024-04-04T08:14:25.979" v="5628" actId="14100"/>
          <ac:picMkLst>
            <pc:docMk/>
            <pc:sldMk cId="1428066181" sldId="297"/>
            <ac:picMk id="1030" creationId="{57BD3C78-45E8-94ED-94DB-D25DBC429919}"/>
          </ac:picMkLst>
        </pc:picChg>
        <pc:cxnChg chg="add del">
          <ac:chgData name="Bram Wesselo" userId="6569595c-9684-4267-9104-1dae029fe8bf" providerId="ADAL" clId="{9D1781A6-BDEC-418E-891B-1C927A228AE2}" dt="2024-04-04T08:16:18.406" v="5661" actId="478"/>
          <ac:cxnSpMkLst>
            <pc:docMk/>
            <pc:sldMk cId="1428066181" sldId="297"/>
            <ac:cxnSpMk id="7" creationId="{3EC1613D-1D88-8C9E-E5D2-B1DA878DE863}"/>
          </ac:cxnSpMkLst>
        </pc:cxnChg>
      </pc:sldChg>
      <pc:sldChg chg="modSp mod ord modShow modNotesTx">
        <pc:chgData name="Bram Wesselo" userId="6569595c-9684-4267-9104-1dae029fe8bf" providerId="ADAL" clId="{9D1781A6-BDEC-418E-891B-1C927A228AE2}" dt="2024-04-04T14:19:33.126" v="12801" actId="20577"/>
        <pc:sldMkLst>
          <pc:docMk/>
          <pc:sldMk cId="2734151110" sldId="302"/>
        </pc:sldMkLst>
        <pc:spChg chg="mod">
          <ac:chgData name="Bram Wesselo" userId="6569595c-9684-4267-9104-1dae029fe8bf" providerId="ADAL" clId="{9D1781A6-BDEC-418E-891B-1C927A228AE2}" dt="2024-04-04T07:59:36.100" v="5487"/>
          <ac:spMkLst>
            <pc:docMk/>
            <pc:sldMk cId="2734151110" sldId="302"/>
            <ac:spMk id="5" creationId="{1150A989-07A4-5F35-1DD3-4A343F5CF837}"/>
          </ac:spMkLst>
        </pc:spChg>
        <pc:spChg chg="mod">
          <ac:chgData name="Bram Wesselo" userId="6569595c-9684-4267-9104-1dae029fe8bf" providerId="ADAL" clId="{9D1781A6-BDEC-418E-891B-1C927A228AE2}" dt="2024-04-04T14:19:33.126" v="12801" actId="20577"/>
          <ac:spMkLst>
            <pc:docMk/>
            <pc:sldMk cId="2734151110" sldId="302"/>
            <ac:spMk id="6" creationId="{A702D2B2-B1BB-291F-EC3C-9EF534AE6D96}"/>
          </ac:spMkLst>
        </pc:spChg>
      </pc:sldChg>
      <pc:sldChg chg="addSp delSp modSp del ord">
        <pc:chgData name="Bram Wesselo" userId="6569595c-9684-4267-9104-1dae029fe8bf" providerId="ADAL" clId="{9D1781A6-BDEC-418E-891B-1C927A228AE2}" dt="2024-04-02T12:58:38.313" v="109" actId="47"/>
        <pc:sldMkLst>
          <pc:docMk/>
          <pc:sldMk cId="3933382208" sldId="303"/>
        </pc:sldMkLst>
        <pc:picChg chg="add mod">
          <ac:chgData name="Bram Wesselo" userId="6569595c-9684-4267-9104-1dae029fe8bf" providerId="ADAL" clId="{9D1781A6-BDEC-418E-891B-1C927A228AE2}" dt="2024-04-02T12:56:10.487" v="107" actId="1076"/>
          <ac:picMkLst>
            <pc:docMk/>
            <pc:sldMk cId="3933382208" sldId="303"/>
            <ac:picMk id="4" creationId="{411C49E9-541B-45ED-16A9-175CE96C1AC0}"/>
          </ac:picMkLst>
        </pc:picChg>
        <pc:picChg chg="add del mod">
          <ac:chgData name="Bram Wesselo" userId="6569595c-9684-4267-9104-1dae029fe8bf" providerId="ADAL" clId="{9D1781A6-BDEC-418E-891B-1C927A228AE2}" dt="2024-04-02T12:55:53.668" v="105" actId="21"/>
          <ac:picMkLst>
            <pc:docMk/>
            <pc:sldMk cId="3933382208" sldId="303"/>
            <ac:picMk id="2050" creationId="{2463506A-BC1D-A368-40BC-AF9D4E6487BB}"/>
          </ac:picMkLst>
        </pc:picChg>
      </pc:sldChg>
      <pc:sldChg chg="addSp delSp modSp new mod ord delAnim modAnim modNotesTx">
        <pc:chgData name="Bram Wesselo" userId="6569595c-9684-4267-9104-1dae029fe8bf" providerId="ADAL" clId="{9D1781A6-BDEC-418E-891B-1C927A228AE2}" dt="2024-04-04T13:53:28.136" v="12489" actId="20577"/>
        <pc:sldMkLst>
          <pc:docMk/>
          <pc:sldMk cId="1760179238" sldId="304"/>
        </pc:sldMkLst>
        <pc:spChg chg="mod">
          <ac:chgData name="Bram Wesselo" userId="6569595c-9684-4267-9104-1dae029fe8bf" providerId="ADAL" clId="{9D1781A6-BDEC-418E-891B-1C927A228AE2}" dt="2024-04-02T15:40:42.598" v="1191" actId="20577"/>
          <ac:spMkLst>
            <pc:docMk/>
            <pc:sldMk cId="1760179238" sldId="304"/>
            <ac:spMk id="2" creationId="{D681D1DE-4E6A-6F15-EA98-148A57ABF6AB}"/>
          </ac:spMkLst>
        </pc:spChg>
        <pc:spChg chg="del mod">
          <ac:chgData name="Bram Wesselo" userId="6569595c-9684-4267-9104-1dae029fe8bf" providerId="ADAL" clId="{9D1781A6-BDEC-418E-891B-1C927A228AE2}" dt="2024-04-02T14:57:21.927" v="687" actId="478"/>
          <ac:spMkLst>
            <pc:docMk/>
            <pc:sldMk cId="1760179238" sldId="304"/>
            <ac:spMk id="3" creationId="{A3E1A846-C4C4-AF39-2C59-110A9AA236C8}"/>
          </ac:spMkLst>
        </pc:spChg>
        <pc:spChg chg="add del mod">
          <ac:chgData name="Bram Wesselo" userId="6569595c-9684-4267-9104-1dae029fe8bf" providerId="ADAL" clId="{9D1781A6-BDEC-418E-891B-1C927A228AE2}" dt="2024-04-02T14:57:25.174" v="688" actId="478"/>
          <ac:spMkLst>
            <pc:docMk/>
            <pc:sldMk cId="1760179238" sldId="304"/>
            <ac:spMk id="7" creationId="{266A90DE-A54E-79E3-F736-60B5A824B32E}"/>
          </ac:spMkLst>
        </pc:spChg>
        <pc:spChg chg="add del mod">
          <ac:chgData name="Bram Wesselo" userId="6569595c-9684-4267-9104-1dae029fe8bf" providerId="ADAL" clId="{9D1781A6-BDEC-418E-891B-1C927A228AE2}" dt="2024-04-02T15:01:32.628" v="751" actId="478"/>
          <ac:spMkLst>
            <pc:docMk/>
            <pc:sldMk cId="1760179238" sldId="304"/>
            <ac:spMk id="8" creationId="{475B8571-A4EB-324A-4F67-57E5D870789C}"/>
          </ac:spMkLst>
        </pc:spChg>
        <pc:spChg chg="add mod">
          <ac:chgData name="Bram Wesselo" userId="6569595c-9684-4267-9104-1dae029fe8bf" providerId="ADAL" clId="{9D1781A6-BDEC-418E-891B-1C927A228AE2}" dt="2024-04-02T15:14:16.592" v="906" actId="1035"/>
          <ac:spMkLst>
            <pc:docMk/>
            <pc:sldMk cId="1760179238" sldId="304"/>
            <ac:spMk id="10" creationId="{DD8BC095-160D-0480-05FE-2B4674A58453}"/>
          </ac:spMkLst>
        </pc:spChg>
        <pc:spChg chg="add del mod">
          <ac:chgData name="Bram Wesselo" userId="6569595c-9684-4267-9104-1dae029fe8bf" providerId="ADAL" clId="{9D1781A6-BDEC-418E-891B-1C927A228AE2}" dt="2024-04-02T15:01:32.628" v="751" actId="478"/>
          <ac:spMkLst>
            <pc:docMk/>
            <pc:sldMk cId="1760179238" sldId="304"/>
            <ac:spMk id="11" creationId="{19AB8151-A3BB-2A6C-58BC-F63328B75C8A}"/>
          </ac:spMkLst>
        </pc:spChg>
        <pc:spChg chg="add mod">
          <ac:chgData name="Bram Wesselo" userId="6569595c-9684-4267-9104-1dae029fe8bf" providerId="ADAL" clId="{9D1781A6-BDEC-418E-891B-1C927A228AE2}" dt="2024-04-02T15:01:59.910" v="754" actId="1076"/>
          <ac:spMkLst>
            <pc:docMk/>
            <pc:sldMk cId="1760179238" sldId="304"/>
            <ac:spMk id="13" creationId="{BD025FB1-C324-5F1E-0C23-A02E83F6E710}"/>
          </ac:spMkLst>
        </pc:spChg>
        <pc:spChg chg="add mod">
          <ac:chgData name="Bram Wesselo" userId="6569595c-9684-4267-9104-1dae029fe8bf" providerId="ADAL" clId="{9D1781A6-BDEC-418E-891B-1C927A228AE2}" dt="2024-04-02T15:02:05.718" v="755" actId="1076"/>
          <ac:spMkLst>
            <pc:docMk/>
            <pc:sldMk cId="1760179238" sldId="304"/>
            <ac:spMk id="14" creationId="{0FB7C197-0A09-F723-9D22-54C8EAFF3481}"/>
          </ac:spMkLst>
        </pc:spChg>
        <pc:spChg chg="add mod">
          <ac:chgData name="Bram Wesselo" userId="6569595c-9684-4267-9104-1dae029fe8bf" providerId="ADAL" clId="{9D1781A6-BDEC-418E-891B-1C927A228AE2}" dt="2024-04-02T15:02:05.718" v="755" actId="1076"/>
          <ac:spMkLst>
            <pc:docMk/>
            <pc:sldMk cId="1760179238" sldId="304"/>
            <ac:spMk id="15" creationId="{B6C1E192-6FF7-DBF3-C8BC-7BD2C0487647}"/>
          </ac:spMkLst>
        </pc:spChg>
        <pc:spChg chg="add mod">
          <ac:chgData name="Bram Wesselo" userId="6569595c-9684-4267-9104-1dae029fe8bf" providerId="ADAL" clId="{9D1781A6-BDEC-418E-891B-1C927A228AE2}" dt="2024-04-02T15:01:25.676" v="750"/>
          <ac:spMkLst>
            <pc:docMk/>
            <pc:sldMk cId="1760179238" sldId="304"/>
            <ac:spMk id="16" creationId="{0135D54E-36B1-6608-F050-5387318FDA37}"/>
          </ac:spMkLst>
        </pc:spChg>
        <pc:spChg chg="add mod">
          <ac:chgData name="Bram Wesselo" userId="6569595c-9684-4267-9104-1dae029fe8bf" providerId="ADAL" clId="{9D1781A6-BDEC-418E-891B-1C927A228AE2}" dt="2024-04-02T15:01:25.676" v="750"/>
          <ac:spMkLst>
            <pc:docMk/>
            <pc:sldMk cId="1760179238" sldId="304"/>
            <ac:spMk id="17" creationId="{3043D91A-EBEE-B394-32C0-0744B7BF94EE}"/>
          </ac:spMkLst>
        </pc:spChg>
        <pc:spChg chg="add mod">
          <ac:chgData name="Bram Wesselo" userId="6569595c-9684-4267-9104-1dae029fe8bf" providerId="ADAL" clId="{9D1781A6-BDEC-418E-891B-1C927A228AE2}" dt="2024-04-02T15:02:28.159" v="757" actId="1076"/>
          <ac:spMkLst>
            <pc:docMk/>
            <pc:sldMk cId="1760179238" sldId="304"/>
            <ac:spMk id="18" creationId="{F807DF5F-83C2-9927-5EEA-46B6E2001C00}"/>
          </ac:spMkLst>
        </pc:spChg>
        <pc:spChg chg="add mod">
          <ac:chgData name="Bram Wesselo" userId="6569595c-9684-4267-9104-1dae029fe8bf" providerId="ADAL" clId="{9D1781A6-BDEC-418E-891B-1C927A228AE2}" dt="2024-04-02T15:02:28.159" v="757" actId="1076"/>
          <ac:spMkLst>
            <pc:docMk/>
            <pc:sldMk cId="1760179238" sldId="304"/>
            <ac:spMk id="19" creationId="{E4DA59FA-EEB3-4DA1-F352-00FFD1A1981D}"/>
          </ac:spMkLst>
        </pc:spChg>
        <pc:spChg chg="add mod">
          <ac:chgData name="Bram Wesselo" userId="6569595c-9684-4267-9104-1dae029fe8bf" providerId="ADAL" clId="{9D1781A6-BDEC-418E-891B-1C927A228AE2}" dt="2024-04-03T08:21:31.121" v="2466" actId="1037"/>
          <ac:spMkLst>
            <pc:docMk/>
            <pc:sldMk cId="1760179238" sldId="304"/>
            <ac:spMk id="21" creationId="{11CDDE56-4155-74C7-85E0-6F475AE8EB2E}"/>
          </ac:spMkLst>
        </pc:spChg>
        <pc:spChg chg="add mod">
          <ac:chgData name="Bram Wesselo" userId="6569595c-9684-4267-9104-1dae029fe8bf" providerId="ADAL" clId="{9D1781A6-BDEC-418E-891B-1C927A228AE2}" dt="2024-04-02T15:06:41.581" v="805" actId="1037"/>
          <ac:spMkLst>
            <pc:docMk/>
            <pc:sldMk cId="1760179238" sldId="304"/>
            <ac:spMk id="23" creationId="{E90202AE-B85E-1AB8-4F88-27D9224CD73F}"/>
          </ac:spMkLst>
        </pc:spChg>
        <pc:spChg chg="add mod">
          <ac:chgData name="Bram Wesselo" userId="6569595c-9684-4267-9104-1dae029fe8bf" providerId="ADAL" clId="{9D1781A6-BDEC-418E-891B-1C927A228AE2}" dt="2024-04-02T15:08:35.436" v="817" actId="14100"/>
          <ac:spMkLst>
            <pc:docMk/>
            <pc:sldMk cId="1760179238" sldId="304"/>
            <ac:spMk id="26" creationId="{525EA539-9877-0048-8592-C0B5146D7559}"/>
          </ac:spMkLst>
        </pc:spChg>
        <pc:spChg chg="add mod">
          <ac:chgData name="Bram Wesselo" userId="6569595c-9684-4267-9104-1dae029fe8bf" providerId="ADAL" clId="{9D1781A6-BDEC-418E-891B-1C927A228AE2}" dt="2024-04-02T15:08:38.857" v="818" actId="14100"/>
          <ac:spMkLst>
            <pc:docMk/>
            <pc:sldMk cId="1760179238" sldId="304"/>
            <ac:spMk id="27" creationId="{68D099D9-58BB-5C2E-6111-4609C0E4D200}"/>
          </ac:spMkLst>
        </pc:spChg>
        <pc:spChg chg="add mod">
          <ac:chgData name="Bram Wesselo" userId="6569595c-9684-4267-9104-1dae029fe8bf" providerId="ADAL" clId="{9D1781A6-BDEC-418E-891B-1C927A228AE2}" dt="2024-04-02T15:08:48.017" v="820" actId="1076"/>
          <ac:spMkLst>
            <pc:docMk/>
            <pc:sldMk cId="1760179238" sldId="304"/>
            <ac:spMk id="28" creationId="{48D69087-5054-BD42-D832-F4B7AC1F3C39}"/>
          </ac:spMkLst>
        </pc:spChg>
        <pc:spChg chg="add mod">
          <ac:chgData name="Bram Wesselo" userId="6569595c-9684-4267-9104-1dae029fe8bf" providerId="ADAL" clId="{9D1781A6-BDEC-418E-891B-1C927A228AE2}" dt="2024-04-02T15:08:48.017" v="820" actId="1076"/>
          <ac:spMkLst>
            <pc:docMk/>
            <pc:sldMk cId="1760179238" sldId="304"/>
            <ac:spMk id="29" creationId="{16FB598E-1D30-D39E-7DB7-1CE85D7035C0}"/>
          </ac:spMkLst>
        </pc:spChg>
        <pc:spChg chg="add mod">
          <ac:chgData name="Bram Wesselo" userId="6569595c-9684-4267-9104-1dae029fe8bf" providerId="ADAL" clId="{9D1781A6-BDEC-418E-891B-1C927A228AE2}" dt="2024-04-02T15:09:15.672" v="842" actId="1037"/>
          <ac:spMkLst>
            <pc:docMk/>
            <pc:sldMk cId="1760179238" sldId="304"/>
            <ac:spMk id="30" creationId="{0ADDD56F-3CDB-AE44-29AB-E54E1943081F}"/>
          </ac:spMkLst>
        </pc:spChg>
        <pc:spChg chg="add mod">
          <ac:chgData name="Bram Wesselo" userId="6569595c-9684-4267-9104-1dae029fe8bf" providerId="ADAL" clId="{9D1781A6-BDEC-418E-891B-1C927A228AE2}" dt="2024-04-02T15:09:15.672" v="842" actId="1037"/>
          <ac:spMkLst>
            <pc:docMk/>
            <pc:sldMk cId="1760179238" sldId="304"/>
            <ac:spMk id="31" creationId="{06E0AA8B-8A91-BC66-A010-56534566FE5E}"/>
          </ac:spMkLst>
        </pc:spChg>
        <pc:spChg chg="add mod">
          <ac:chgData name="Bram Wesselo" userId="6569595c-9684-4267-9104-1dae029fe8bf" providerId="ADAL" clId="{9D1781A6-BDEC-418E-891B-1C927A228AE2}" dt="2024-04-02T15:09:33.619" v="876" actId="1076"/>
          <ac:spMkLst>
            <pc:docMk/>
            <pc:sldMk cId="1760179238" sldId="304"/>
            <ac:spMk id="32" creationId="{DBE11625-C88F-1D09-1C5C-330494EF10D0}"/>
          </ac:spMkLst>
        </pc:spChg>
        <pc:spChg chg="add mod">
          <ac:chgData name="Bram Wesselo" userId="6569595c-9684-4267-9104-1dae029fe8bf" providerId="ADAL" clId="{9D1781A6-BDEC-418E-891B-1C927A228AE2}" dt="2024-04-02T15:09:33.619" v="876" actId="1076"/>
          <ac:spMkLst>
            <pc:docMk/>
            <pc:sldMk cId="1760179238" sldId="304"/>
            <ac:spMk id="33" creationId="{AD1A7941-C4DD-3D38-8DC6-BBF7178C9430}"/>
          </ac:spMkLst>
        </pc:spChg>
        <pc:spChg chg="add mod">
          <ac:chgData name="Bram Wesselo" userId="6569595c-9684-4267-9104-1dae029fe8bf" providerId="ADAL" clId="{9D1781A6-BDEC-418E-891B-1C927A228AE2}" dt="2024-04-02T15:30:33.369" v="1173" actId="1036"/>
          <ac:spMkLst>
            <pc:docMk/>
            <pc:sldMk cId="1760179238" sldId="304"/>
            <ac:spMk id="34" creationId="{4A4F7046-0DBB-4F82-DA23-7349C670BB9D}"/>
          </ac:spMkLst>
        </pc:spChg>
        <pc:spChg chg="add mod">
          <ac:chgData name="Bram Wesselo" userId="6569595c-9684-4267-9104-1dae029fe8bf" providerId="ADAL" clId="{9D1781A6-BDEC-418E-891B-1C927A228AE2}" dt="2024-04-02T15:18:35.312" v="1047" actId="14100"/>
          <ac:spMkLst>
            <pc:docMk/>
            <pc:sldMk cId="1760179238" sldId="304"/>
            <ac:spMk id="35" creationId="{AC73FC60-6204-E89D-18F8-AE656FBA3054}"/>
          </ac:spMkLst>
        </pc:spChg>
        <pc:spChg chg="add mod">
          <ac:chgData name="Bram Wesselo" userId="6569595c-9684-4267-9104-1dae029fe8bf" providerId="ADAL" clId="{9D1781A6-BDEC-418E-891B-1C927A228AE2}" dt="2024-04-04T13:51:31.115" v="12443" actId="1076"/>
          <ac:spMkLst>
            <pc:docMk/>
            <pc:sldMk cId="1760179238" sldId="304"/>
            <ac:spMk id="36" creationId="{A6FFA42D-9792-DF1F-9959-936B7BF44E72}"/>
          </ac:spMkLst>
        </pc:spChg>
        <pc:spChg chg="add del mod">
          <ac:chgData name="Bram Wesselo" userId="6569595c-9684-4267-9104-1dae029fe8bf" providerId="ADAL" clId="{9D1781A6-BDEC-418E-891B-1C927A228AE2}" dt="2024-04-02T15:32:22.540" v="1181" actId="478"/>
          <ac:spMkLst>
            <pc:docMk/>
            <pc:sldMk cId="1760179238" sldId="304"/>
            <ac:spMk id="37" creationId="{49DB0B17-65DA-7735-262F-3D757F1287A5}"/>
          </ac:spMkLst>
        </pc:spChg>
        <pc:spChg chg="add del mod">
          <ac:chgData name="Bram Wesselo" userId="6569595c-9684-4267-9104-1dae029fe8bf" providerId="ADAL" clId="{9D1781A6-BDEC-418E-891B-1C927A228AE2}" dt="2024-04-02T16:05:24.442" v="1563" actId="478"/>
          <ac:spMkLst>
            <pc:docMk/>
            <pc:sldMk cId="1760179238" sldId="304"/>
            <ac:spMk id="38" creationId="{F5BDDFBA-7A8E-D160-2B82-BA586F05AF8A}"/>
          </ac:spMkLst>
        </pc:spChg>
        <pc:picChg chg="add mod">
          <ac:chgData name="Bram Wesselo" userId="6569595c-9684-4267-9104-1dae029fe8bf" providerId="ADAL" clId="{9D1781A6-BDEC-418E-891B-1C927A228AE2}" dt="2024-04-02T15:01:52.815" v="753" actId="1076"/>
          <ac:picMkLst>
            <pc:docMk/>
            <pc:sldMk cId="1760179238" sldId="304"/>
            <ac:picMk id="9" creationId="{A078A967-CE07-9ADD-9A38-B2BEFC4D430D}"/>
          </ac:picMkLst>
        </pc:picChg>
        <pc:picChg chg="add mod">
          <ac:chgData name="Bram Wesselo" userId="6569595c-9684-4267-9104-1dae029fe8bf" providerId="ADAL" clId="{9D1781A6-BDEC-418E-891B-1C927A228AE2}" dt="2024-04-02T15:01:59.910" v="754" actId="1076"/>
          <ac:picMkLst>
            <pc:docMk/>
            <pc:sldMk cId="1760179238" sldId="304"/>
            <ac:picMk id="12" creationId="{9B556B9F-2E65-D3E9-4E17-B2C9B6AE8BAC}"/>
          </ac:picMkLst>
        </pc:picChg>
        <pc:picChg chg="add mod">
          <ac:chgData name="Bram Wesselo" userId="6569595c-9684-4267-9104-1dae029fe8bf" providerId="ADAL" clId="{9D1781A6-BDEC-418E-891B-1C927A228AE2}" dt="2024-04-02T15:06:02.675" v="773" actId="1076"/>
          <ac:picMkLst>
            <pc:docMk/>
            <pc:sldMk cId="1760179238" sldId="304"/>
            <ac:picMk id="20" creationId="{DD507387-2927-EE2B-ECB2-F48E92271FFA}"/>
          </ac:picMkLst>
        </pc:picChg>
        <pc:picChg chg="add mod">
          <ac:chgData name="Bram Wesselo" userId="6569595c-9684-4267-9104-1dae029fe8bf" providerId="ADAL" clId="{9D1781A6-BDEC-418E-891B-1C927A228AE2}" dt="2024-04-02T15:06:20.832" v="775" actId="1076"/>
          <ac:picMkLst>
            <pc:docMk/>
            <pc:sldMk cId="1760179238" sldId="304"/>
            <ac:picMk id="22" creationId="{B2D6697F-6E2F-8889-392B-AD558E738163}"/>
          </ac:picMkLst>
        </pc:picChg>
        <pc:picChg chg="add mod">
          <ac:chgData name="Bram Wesselo" userId="6569595c-9684-4267-9104-1dae029fe8bf" providerId="ADAL" clId="{9D1781A6-BDEC-418E-891B-1C927A228AE2}" dt="2024-04-02T15:09:23.081" v="874" actId="1036"/>
          <ac:picMkLst>
            <pc:docMk/>
            <pc:sldMk cId="1760179238" sldId="304"/>
            <ac:picMk id="25" creationId="{3E980A3D-2693-DB3F-978E-57FBD6718581}"/>
          </ac:picMkLst>
        </pc:picChg>
      </pc:sldChg>
      <pc:sldChg chg="addSp delSp modSp add mod delAnim modAnim modNotesTx">
        <pc:chgData name="Bram Wesselo" userId="6569595c-9684-4267-9104-1dae029fe8bf" providerId="ADAL" clId="{9D1781A6-BDEC-418E-891B-1C927A228AE2}" dt="2024-04-04T13:41:37.892" v="12437" actId="313"/>
        <pc:sldMkLst>
          <pc:docMk/>
          <pc:sldMk cId="3875772633" sldId="305"/>
        </pc:sldMkLst>
        <pc:spChg chg="mod">
          <ac:chgData name="Bram Wesselo" userId="6569595c-9684-4267-9104-1dae029fe8bf" providerId="ADAL" clId="{9D1781A6-BDEC-418E-891B-1C927A228AE2}" dt="2024-04-02T14:19:20.218" v="296" actId="6549"/>
          <ac:spMkLst>
            <pc:docMk/>
            <pc:sldMk cId="3875772633" sldId="305"/>
            <ac:spMk id="2" creationId="{D681D1DE-4E6A-6F15-EA98-148A57ABF6AB}"/>
          </ac:spMkLst>
        </pc:spChg>
        <pc:spChg chg="del">
          <ac:chgData name="Bram Wesselo" userId="6569595c-9684-4267-9104-1dae029fe8bf" providerId="ADAL" clId="{9D1781A6-BDEC-418E-891B-1C927A228AE2}" dt="2024-04-02T14:19:51.117" v="300" actId="478"/>
          <ac:spMkLst>
            <pc:docMk/>
            <pc:sldMk cId="3875772633" sldId="305"/>
            <ac:spMk id="3" creationId="{A3E1A846-C4C4-AF39-2C59-110A9AA236C8}"/>
          </ac:spMkLst>
        </pc:spChg>
        <pc:spChg chg="add del mod">
          <ac:chgData name="Bram Wesselo" userId="6569595c-9684-4267-9104-1dae029fe8bf" providerId="ADAL" clId="{9D1781A6-BDEC-418E-891B-1C927A228AE2}" dt="2024-04-02T14:21:06.453" v="301" actId="931"/>
          <ac:spMkLst>
            <pc:docMk/>
            <pc:sldMk cId="3875772633" sldId="305"/>
            <ac:spMk id="7" creationId="{4DBD1116-6145-3684-3EB9-CFCEBDB95B4D}"/>
          </ac:spMkLst>
        </pc:spChg>
        <pc:spChg chg="add mod">
          <ac:chgData name="Bram Wesselo" userId="6569595c-9684-4267-9104-1dae029fe8bf" providerId="ADAL" clId="{9D1781A6-BDEC-418E-891B-1C927A228AE2}" dt="2024-04-02T14:28:53.139" v="330"/>
          <ac:spMkLst>
            <pc:docMk/>
            <pc:sldMk cId="3875772633" sldId="305"/>
            <ac:spMk id="10" creationId="{B43FE2F3-18D9-1193-C605-2B521D09BF9A}"/>
          </ac:spMkLst>
        </pc:spChg>
        <pc:spChg chg="add mod">
          <ac:chgData name="Bram Wesselo" userId="6569595c-9684-4267-9104-1dae029fe8bf" providerId="ADAL" clId="{9D1781A6-BDEC-418E-891B-1C927A228AE2}" dt="2024-04-02T14:29:26.854" v="342" actId="1076"/>
          <ac:spMkLst>
            <pc:docMk/>
            <pc:sldMk cId="3875772633" sldId="305"/>
            <ac:spMk id="11" creationId="{A348D05E-50D8-FFB6-3596-B357841DBAE6}"/>
          </ac:spMkLst>
        </pc:spChg>
        <pc:spChg chg="add mod">
          <ac:chgData name="Bram Wesselo" userId="6569595c-9684-4267-9104-1dae029fe8bf" providerId="ADAL" clId="{9D1781A6-BDEC-418E-891B-1C927A228AE2}" dt="2024-04-02T14:29:22.340" v="341" actId="1076"/>
          <ac:spMkLst>
            <pc:docMk/>
            <pc:sldMk cId="3875772633" sldId="305"/>
            <ac:spMk id="12" creationId="{7E2ED9AE-C5AB-1C18-3F52-6DD24697F2F4}"/>
          </ac:spMkLst>
        </pc:spChg>
        <pc:spChg chg="add mod">
          <ac:chgData name="Bram Wesselo" userId="6569595c-9684-4267-9104-1dae029fe8bf" providerId="ADAL" clId="{9D1781A6-BDEC-418E-891B-1C927A228AE2}" dt="2024-04-02T14:29:17.471" v="340" actId="1076"/>
          <ac:spMkLst>
            <pc:docMk/>
            <pc:sldMk cId="3875772633" sldId="305"/>
            <ac:spMk id="13" creationId="{EB1834AF-1ED2-7B89-3BC0-55D9B3939D7A}"/>
          </ac:spMkLst>
        </pc:spChg>
        <pc:spChg chg="add mod">
          <ac:chgData name="Bram Wesselo" userId="6569595c-9684-4267-9104-1dae029fe8bf" providerId="ADAL" clId="{9D1781A6-BDEC-418E-891B-1C927A228AE2}" dt="2024-04-02T14:29:12.296" v="339" actId="1076"/>
          <ac:spMkLst>
            <pc:docMk/>
            <pc:sldMk cId="3875772633" sldId="305"/>
            <ac:spMk id="14" creationId="{9E8A9729-8532-FEC7-68F5-459DEDFFCC20}"/>
          </ac:spMkLst>
        </pc:spChg>
        <pc:spChg chg="add mod">
          <ac:chgData name="Bram Wesselo" userId="6569595c-9684-4267-9104-1dae029fe8bf" providerId="ADAL" clId="{9D1781A6-BDEC-418E-891B-1C927A228AE2}" dt="2024-04-02T14:29:08.282" v="338" actId="1076"/>
          <ac:spMkLst>
            <pc:docMk/>
            <pc:sldMk cId="3875772633" sldId="305"/>
            <ac:spMk id="15" creationId="{B963FF0D-C3D4-FA5D-D664-7931321CFDAB}"/>
          </ac:spMkLst>
        </pc:spChg>
        <pc:spChg chg="add mod">
          <ac:chgData name="Bram Wesselo" userId="6569595c-9684-4267-9104-1dae029fe8bf" providerId="ADAL" clId="{9D1781A6-BDEC-418E-891B-1C927A228AE2}" dt="2024-04-02T14:29:05.001" v="337" actId="1076"/>
          <ac:spMkLst>
            <pc:docMk/>
            <pc:sldMk cId="3875772633" sldId="305"/>
            <ac:spMk id="16" creationId="{60A3050D-527F-060F-49B8-CE33C72D8FB5}"/>
          </ac:spMkLst>
        </pc:spChg>
        <pc:spChg chg="add mod">
          <ac:chgData name="Bram Wesselo" userId="6569595c-9684-4267-9104-1dae029fe8bf" providerId="ADAL" clId="{9D1781A6-BDEC-418E-891B-1C927A228AE2}" dt="2024-04-02T15:00:18.178" v="742" actId="1076"/>
          <ac:spMkLst>
            <pc:docMk/>
            <pc:sldMk cId="3875772633" sldId="305"/>
            <ac:spMk id="18" creationId="{1146AD97-A696-F24F-2FD6-8E31BE4AC425}"/>
          </ac:spMkLst>
        </pc:spChg>
        <pc:spChg chg="add del mod">
          <ac:chgData name="Bram Wesselo" userId="6569595c-9684-4267-9104-1dae029fe8bf" providerId="ADAL" clId="{9D1781A6-BDEC-418E-891B-1C927A228AE2}" dt="2024-04-02T15:14:46.950" v="909" actId="478"/>
          <ac:spMkLst>
            <pc:docMk/>
            <pc:sldMk cId="3875772633" sldId="305"/>
            <ac:spMk id="21" creationId="{74D5B78F-6CF5-7F1F-C7D2-C32EB0A1DDFF}"/>
          </ac:spMkLst>
        </pc:spChg>
        <pc:spChg chg="add mod">
          <ac:chgData name="Bram Wesselo" userId="6569595c-9684-4267-9104-1dae029fe8bf" providerId="ADAL" clId="{9D1781A6-BDEC-418E-891B-1C927A228AE2}" dt="2024-04-02T15:00:18.178" v="742" actId="1076"/>
          <ac:spMkLst>
            <pc:docMk/>
            <pc:sldMk cId="3875772633" sldId="305"/>
            <ac:spMk id="22" creationId="{E7DEF3BC-DC2A-2294-D71A-5E1776DB6E10}"/>
          </ac:spMkLst>
        </pc:spChg>
        <pc:spChg chg="add mod">
          <ac:chgData name="Bram Wesselo" userId="6569595c-9684-4267-9104-1dae029fe8bf" providerId="ADAL" clId="{9D1781A6-BDEC-418E-891B-1C927A228AE2}" dt="2024-04-02T15:00:18.178" v="742" actId="1076"/>
          <ac:spMkLst>
            <pc:docMk/>
            <pc:sldMk cId="3875772633" sldId="305"/>
            <ac:spMk id="23" creationId="{0F349D82-1F13-FA30-B47D-492F58D3E115}"/>
          </ac:spMkLst>
        </pc:spChg>
        <pc:spChg chg="add del mod">
          <ac:chgData name="Bram Wesselo" userId="6569595c-9684-4267-9104-1dae029fe8bf" providerId="ADAL" clId="{9D1781A6-BDEC-418E-891B-1C927A228AE2}" dt="2024-04-02T15:15:13.314" v="910" actId="21"/>
          <ac:spMkLst>
            <pc:docMk/>
            <pc:sldMk cId="3875772633" sldId="305"/>
            <ac:spMk id="24" creationId="{0D89B187-85BF-83F3-D5D2-D544FBA79A54}"/>
          </ac:spMkLst>
        </pc:spChg>
        <pc:spChg chg="add del mod">
          <ac:chgData name="Bram Wesselo" userId="6569595c-9684-4267-9104-1dae029fe8bf" providerId="ADAL" clId="{9D1781A6-BDEC-418E-891B-1C927A228AE2}" dt="2024-04-02T15:44:21.681" v="1214" actId="478"/>
          <ac:spMkLst>
            <pc:docMk/>
            <pc:sldMk cId="3875772633" sldId="305"/>
            <ac:spMk id="25" creationId="{D9463B00-FF17-18B0-2C0C-C469795B4395}"/>
          </ac:spMkLst>
        </pc:spChg>
        <pc:spChg chg="add mod">
          <ac:chgData name="Bram Wesselo" userId="6569595c-9684-4267-9104-1dae029fe8bf" providerId="ADAL" clId="{9D1781A6-BDEC-418E-891B-1C927A228AE2}" dt="2024-04-02T15:47:23.669" v="1256" actId="1076"/>
          <ac:spMkLst>
            <pc:docMk/>
            <pc:sldMk cId="3875772633" sldId="305"/>
            <ac:spMk id="26" creationId="{AC27FF98-82A9-8944-60DE-70FD6E6658B9}"/>
          </ac:spMkLst>
        </pc:spChg>
        <pc:picChg chg="add mod">
          <ac:chgData name="Bram Wesselo" userId="6569595c-9684-4267-9104-1dae029fe8bf" providerId="ADAL" clId="{9D1781A6-BDEC-418E-891B-1C927A228AE2}" dt="2024-04-02T14:28:40.563" v="327" actId="1076"/>
          <ac:picMkLst>
            <pc:docMk/>
            <pc:sldMk cId="3875772633" sldId="305"/>
            <ac:picMk id="9" creationId="{62DE0C56-8EB5-2531-EA3C-B1F55E44AD20}"/>
          </ac:picMkLst>
        </pc:picChg>
        <pc:picChg chg="add mod">
          <ac:chgData name="Bram Wesselo" userId="6569595c-9684-4267-9104-1dae029fe8bf" providerId="ADAL" clId="{9D1781A6-BDEC-418E-891B-1C927A228AE2}" dt="2024-04-02T15:00:18.178" v="742" actId="1076"/>
          <ac:picMkLst>
            <pc:docMk/>
            <pc:sldMk cId="3875772633" sldId="305"/>
            <ac:picMk id="17" creationId="{CB1AF906-A080-0CC8-C9C2-C0D4E5C96FE8}"/>
          </ac:picMkLst>
        </pc:picChg>
        <pc:picChg chg="add del mod">
          <ac:chgData name="Bram Wesselo" userId="6569595c-9684-4267-9104-1dae029fe8bf" providerId="ADAL" clId="{9D1781A6-BDEC-418E-891B-1C927A228AE2}" dt="2024-04-02T15:14:45.286" v="908" actId="478"/>
          <ac:picMkLst>
            <pc:docMk/>
            <pc:sldMk cId="3875772633" sldId="305"/>
            <ac:picMk id="20" creationId="{E715B017-AE46-A0DE-F9B4-ED847C6E9E5F}"/>
          </ac:picMkLst>
        </pc:picChg>
        <pc:picChg chg="add del mod">
          <ac:chgData name="Bram Wesselo" userId="6569595c-9684-4267-9104-1dae029fe8bf" providerId="ADAL" clId="{9D1781A6-BDEC-418E-891B-1C927A228AE2}" dt="2024-04-03T08:04:48.012" v="2202" actId="478"/>
          <ac:picMkLst>
            <pc:docMk/>
            <pc:sldMk cId="3875772633" sldId="305"/>
            <ac:picMk id="27" creationId="{343F76D3-88F5-4517-4072-9A8460ED2561}"/>
          </ac:picMkLst>
        </pc:picChg>
        <pc:picChg chg="add del mod">
          <ac:chgData name="Bram Wesselo" userId="6569595c-9684-4267-9104-1dae029fe8bf" providerId="ADAL" clId="{9D1781A6-BDEC-418E-891B-1C927A228AE2}" dt="2024-04-03T08:04:48.012" v="2202" actId="478"/>
          <ac:picMkLst>
            <pc:docMk/>
            <pc:sldMk cId="3875772633" sldId="305"/>
            <ac:picMk id="28" creationId="{EF74F0D5-1ECA-3E28-2432-9EDB47C8E052}"/>
          </ac:picMkLst>
        </pc:picChg>
        <pc:picChg chg="add del mod">
          <ac:chgData name="Bram Wesselo" userId="6569595c-9684-4267-9104-1dae029fe8bf" providerId="ADAL" clId="{9D1781A6-BDEC-418E-891B-1C927A228AE2}" dt="2024-04-02T15:14:43.430" v="907" actId="478"/>
          <ac:picMkLst>
            <pc:docMk/>
            <pc:sldMk cId="3875772633" sldId="305"/>
            <ac:picMk id="3074" creationId="{26B640B3-C77C-9206-6B97-03F5F97C3B83}"/>
          </ac:picMkLst>
        </pc:picChg>
        <pc:picChg chg="add del mod">
          <ac:chgData name="Bram Wesselo" userId="6569595c-9684-4267-9104-1dae029fe8bf" providerId="ADAL" clId="{9D1781A6-BDEC-418E-891B-1C927A228AE2}" dt="2024-04-02T14:42:55.925" v="406" actId="478"/>
          <ac:picMkLst>
            <pc:docMk/>
            <pc:sldMk cId="3875772633" sldId="305"/>
            <ac:picMk id="3076" creationId="{C4CADA7B-1EB3-8E42-4438-745D3CB95B8A}"/>
          </ac:picMkLst>
        </pc:picChg>
      </pc:sldChg>
      <pc:sldChg chg="addSp delSp modSp add mod modNotesTx">
        <pc:chgData name="Bram Wesselo" userId="6569595c-9684-4267-9104-1dae029fe8bf" providerId="ADAL" clId="{9D1781A6-BDEC-418E-891B-1C927A228AE2}" dt="2024-04-04T10:32:37.723" v="7713" actId="20577"/>
        <pc:sldMkLst>
          <pc:docMk/>
          <pc:sldMk cId="3988067119" sldId="306"/>
        </pc:sldMkLst>
        <pc:spChg chg="mod">
          <ac:chgData name="Bram Wesselo" userId="6569595c-9684-4267-9104-1dae029fe8bf" providerId="ADAL" clId="{9D1781A6-BDEC-418E-891B-1C927A228AE2}" dt="2024-04-03T07:41:57.770" v="2052" actId="20577"/>
          <ac:spMkLst>
            <pc:docMk/>
            <pc:sldMk cId="3988067119" sldId="306"/>
            <ac:spMk id="2" creationId="{D681D1DE-4E6A-6F15-EA98-148A57ABF6AB}"/>
          </ac:spMkLst>
        </pc:spChg>
        <pc:spChg chg="del mod">
          <ac:chgData name="Bram Wesselo" userId="6569595c-9684-4267-9104-1dae029fe8bf" providerId="ADAL" clId="{9D1781A6-BDEC-418E-891B-1C927A228AE2}" dt="2024-04-03T07:16:44.086" v="1877" actId="478"/>
          <ac:spMkLst>
            <pc:docMk/>
            <pc:sldMk cId="3988067119" sldId="306"/>
            <ac:spMk id="3" creationId="{A3E1A846-C4C4-AF39-2C59-110A9AA236C8}"/>
          </ac:spMkLst>
        </pc:spChg>
        <pc:spChg chg="add del mod">
          <ac:chgData name="Bram Wesselo" userId="6569595c-9684-4267-9104-1dae029fe8bf" providerId="ADAL" clId="{9D1781A6-BDEC-418E-891B-1C927A228AE2}" dt="2024-04-03T07:17:31.741" v="1884" actId="478"/>
          <ac:spMkLst>
            <pc:docMk/>
            <pc:sldMk cId="3988067119" sldId="306"/>
            <ac:spMk id="9" creationId="{1AC8E001-72EA-C712-C45E-9063EF38A3A2}"/>
          </ac:spMkLst>
        </pc:spChg>
        <pc:spChg chg="add mod ord">
          <ac:chgData name="Bram Wesselo" userId="6569595c-9684-4267-9104-1dae029fe8bf" providerId="ADAL" clId="{9D1781A6-BDEC-418E-891B-1C927A228AE2}" dt="2024-04-03T07:42:14.774" v="2105" actId="1037"/>
          <ac:spMkLst>
            <pc:docMk/>
            <pc:sldMk cId="3988067119" sldId="306"/>
            <ac:spMk id="10" creationId="{91B245EB-1040-8B69-DE84-13B3912B589D}"/>
          </ac:spMkLst>
        </pc:spChg>
        <pc:spChg chg="add del mod">
          <ac:chgData name="Bram Wesselo" userId="6569595c-9684-4267-9104-1dae029fe8bf" providerId="ADAL" clId="{9D1781A6-BDEC-418E-891B-1C927A228AE2}" dt="2024-04-03T07:21:59.603" v="1955" actId="478"/>
          <ac:spMkLst>
            <pc:docMk/>
            <pc:sldMk cId="3988067119" sldId="306"/>
            <ac:spMk id="11" creationId="{93D53577-A848-054A-21EF-0902E28496B1}"/>
          </ac:spMkLst>
        </pc:spChg>
        <pc:spChg chg="add del">
          <ac:chgData name="Bram Wesselo" userId="6569595c-9684-4267-9104-1dae029fe8bf" providerId="ADAL" clId="{9D1781A6-BDEC-418E-891B-1C927A228AE2}" dt="2024-04-03T07:22:01.540" v="1956" actId="478"/>
          <ac:spMkLst>
            <pc:docMk/>
            <pc:sldMk cId="3988067119" sldId="306"/>
            <ac:spMk id="12" creationId="{0FE42FF5-11F5-795A-72EC-48A705DDCAC3}"/>
          </ac:spMkLst>
        </pc:spChg>
        <pc:spChg chg="add del mod">
          <ac:chgData name="Bram Wesselo" userId="6569595c-9684-4267-9104-1dae029fe8bf" providerId="ADAL" clId="{9D1781A6-BDEC-418E-891B-1C927A228AE2}" dt="2024-04-03T07:24:41.095" v="2007" actId="478"/>
          <ac:spMkLst>
            <pc:docMk/>
            <pc:sldMk cId="3988067119" sldId="306"/>
            <ac:spMk id="13" creationId="{C327B307-C5D6-7CE4-1ABB-9A175F44B6F1}"/>
          </ac:spMkLst>
        </pc:spChg>
        <pc:spChg chg="add mod ord">
          <ac:chgData name="Bram Wesselo" userId="6569595c-9684-4267-9104-1dae029fe8bf" providerId="ADAL" clId="{9D1781A6-BDEC-418E-891B-1C927A228AE2}" dt="2024-04-03T08:29:12.759" v="2581" actId="206"/>
          <ac:spMkLst>
            <pc:docMk/>
            <pc:sldMk cId="3988067119" sldId="306"/>
            <ac:spMk id="14" creationId="{888FF117-17EB-BBD0-A6B3-F00EF7BAE2ED}"/>
          </ac:spMkLst>
        </pc:spChg>
        <pc:picChg chg="add del mod">
          <ac:chgData name="Bram Wesselo" userId="6569595c-9684-4267-9104-1dae029fe8bf" providerId="ADAL" clId="{9D1781A6-BDEC-418E-891B-1C927A228AE2}" dt="2024-04-03T07:36:09.310" v="2050" actId="478"/>
          <ac:picMkLst>
            <pc:docMk/>
            <pc:sldMk cId="3988067119" sldId="306"/>
            <ac:picMk id="7" creationId="{344108A3-F96E-663D-BF10-7883F2B18B01}"/>
          </ac:picMkLst>
        </pc:picChg>
        <pc:picChg chg="add mod">
          <ac:chgData name="Bram Wesselo" userId="6569595c-9684-4267-9104-1dae029fe8bf" providerId="ADAL" clId="{9D1781A6-BDEC-418E-891B-1C927A228AE2}" dt="2024-04-03T07:42:07.969" v="2079" actId="1036"/>
          <ac:picMkLst>
            <pc:docMk/>
            <pc:sldMk cId="3988067119" sldId="306"/>
            <ac:picMk id="16" creationId="{464362FA-D961-649C-9B42-285B955CADEB}"/>
          </ac:picMkLst>
        </pc:picChg>
      </pc:sldChg>
      <pc:sldChg chg="addSp delSp modSp add mod delAnim modAnim modNotesTx">
        <pc:chgData name="Bram Wesselo" userId="6569595c-9684-4267-9104-1dae029fe8bf" providerId="ADAL" clId="{9D1781A6-BDEC-418E-891B-1C927A228AE2}" dt="2024-04-04T13:54:06.551" v="12495"/>
        <pc:sldMkLst>
          <pc:docMk/>
          <pc:sldMk cId="3186788671" sldId="307"/>
        </pc:sldMkLst>
        <pc:spChg chg="add del mod">
          <ac:chgData name="Bram Wesselo" userId="6569595c-9684-4267-9104-1dae029fe8bf" providerId="ADAL" clId="{9D1781A6-BDEC-418E-891B-1C927A228AE2}" dt="2024-04-04T13:53:54.305" v="12492" actId="478"/>
          <ac:spMkLst>
            <pc:docMk/>
            <pc:sldMk cId="3186788671" sldId="307"/>
            <ac:spMk id="3" creationId="{1C7391FF-56EF-D7E5-267F-3C5FF6008B75}"/>
          </ac:spMkLst>
        </pc:spChg>
        <pc:spChg chg="add mod">
          <ac:chgData name="Bram Wesselo" userId="6569595c-9684-4267-9104-1dae029fe8bf" providerId="ADAL" clId="{9D1781A6-BDEC-418E-891B-1C927A228AE2}" dt="2024-04-04T13:53:57.715" v="12494"/>
          <ac:spMkLst>
            <pc:docMk/>
            <pc:sldMk cId="3186788671" sldId="307"/>
            <ac:spMk id="7" creationId="{6FA18246-A203-DD51-1387-4B02053F5B50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10" creationId="{DD8BC095-160D-0480-05FE-2B4674A58453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13" creationId="{BD025FB1-C324-5F1E-0C23-A02E83F6E710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14" creationId="{0FB7C197-0A09-F723-9D22-54C8EAFF3481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15" creationId="{B6C1E192-6FF7-DBF3-C8BC-7BD2C0487647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16" creationId="{0135D54E-36B1-6608-F050-5387318FDA37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17" creationId="{3043D91A-EBEE-B394-32C0-0744B7BF94EE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18" creationId="{F807DF5F-83C2-9927-5EEA-46B6E2001C00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19" creationId="{E4DA59FA-EEB3-4DA1-F352-00FFD1A1981D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21" creationId="{11CDDE56-4155-74C7-85E0-6F475AE8EB2E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23" creationId="{E90202AE-B85E-1AB8-4F88-27D9224CD73F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26" creationId="{525EA539-9877-0048-8592-C0B5146D7559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27" creationId="{68D099D9-58BB-5C2E-6111-4609C0E4D200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28" creationId="{48D69087-5054-BD42-D832-F4B7AC1F3C39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29" creationId="{16FB598E-1D30-D39E-7DB7-1CE85D7035C0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30" creationId="{0ADDD56F-3CDB-AE44-29AB-E54E1943081F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31" creationId="{06E0AA8B-8A91-BC66-A010-56534566FE5E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32" creationId="{DBE11625-C88F-1D09-1C5C-330494EF10D0}"/>
          </ac:spMkLst>
        </pc:spChg>
        <pc:spChg chg="del">
          <ac:chgData name="Bram Wesselo" userId="6569595c-9684-4267-9104-1dae029fe8bf" providerId="ADAL" clId="{9D1781A6-BDEC-418E-891B-1C927A228AE2}" dt="2024-04-02T16:04:32.901" v="1560" actId="478"/>
          <ac:spMkLst>
            <pc:docMk/>
            <pc:sldMk cId="3186788671" sldId="307"/>
            <ac:spMk id="33" creationId="{AD1A7941-C4DD-3D38-8DC6-BBF7178C9430}"/>
          </ac:spMkLst>
        </pc:spChg>
        <pc:spChg chg="del">
          <ac:chgData name="Bram Wesselo" userId="6569595c-9684-4267-9104-1dae029fe8bf" providerId="ADAL" clId="{9D1781A6-BDEC-418E-891B-1C927A228AE2}" dt="2024-04-04T13:53:57.016" v="12493" actId="478"/>
          <ac:spMkLst>
            <pc:docMk/>
            <pc:sldMk cId="3186788671" sldId="307"/>
            <ac:spMk id="34" creationId="{4A4F7046-0DBB-4F82-DA23-7349C670BB9D}"/>
          </ac:spMkLst>
        </pc:spChg>
        <pc:spChg chg="del mod">
          <ac:chgData name="Bram Wesselo" userId="6569595c-9684-4267-9104-1dae029fe8bf" providerId="ADAL" clId="{9D1781A6-BDEC-418E-891B-1C927A228AE2}" dt="2024-04-02T16:04:21.681" v="1559" actId="478"/>
          <ac:spMkLst>
            <pc:docMk/>
            <pc:sldMk cId="3186788671" sldId="307"/>
            <ac:spMk id="35" creationId="{AC73FC60-6204-E89D-18F8-AE656FBA3054}"/>
          </ac:spMkLst>
        </pc:spChg>
        <pc:spChg chg="del">
          <ac:chgData name="Bram Wesselo" userId="6569595c-9684-4267-9104-1dae029fe8bf" providerId="ADAL" clId="{9D1781A6-BDEC-418E-891B-1C927A228AE2}" dt="2024-04-04T13:53:48.033" v="12490" actId="478"/>
          <ac:spMkLst>
            <pc:docMk/>
            <pc:sldMk cId="3186788671" sldId="307"/>
            <ac:spMk id="36" creationId="{A6FFA42D-9792-DF1F-9959-936B7BF44E72}"/>
          </ac:spMkLst>
        </pc:spChg>
        <pc:spChg chg="mod">
          <ac:chgData name="Bram Wesselo" userId="6569595c-9684-4267-9104-1dae029fe8bf" providerId="ADAL" clId="{9D1781A6-BDEC-418E-891B-1C927A228AE2}" dt="2024-04-04T10:24:51.175" v="7032" actId="20577"/>
          <ac:spMkLst>
            <pc:docMk/>
            <pc:sldMk cId="3186788671" sldId="307"/>
            <ac:spMk id="38" creationId="{F5BDDFBA-7A8E-D160-2B82-BA586F05AF8A}"/>
          </ac:spMkLst>
        </pc:spChg>
        <pc:spChg chg="add del mod">
          <ac:chgData name="Bram Wesselo" userId="6569595c-9684-4267-9104-1dae029fe8bf" providerId="ADAL" clId="{9D1781A6-BDEC-418E-891B-1C927A228AE2}" dt="2024-04-02T16:20:09.284" v="1722" actId="478"/>
          <ac:spMkLst>
            <pc:docMk/>
            <pc:sldMk cId="3186788671" sldId="307"/>
            <ac:spMk id="41" creationId="{21A8FEEC-17FA-B697-4F1A-ED317A0DA6F5}"/>
          </ac:spMkLst>
        </pc:spChg>
        <pc:spChg chg="add del mod">
          <ac:chgData name="Bram Wesselo" userId="6569595c-9684-4267-9104-1dae029fe8bf" providerId="ADAL" clId="{9D1781A6-BDEC-418E-891B-1C927A228AE2}" dt="2024-04-02T16:21:45.706" v="1734" actId="478"/>
          <ac:spMkLst>
            <pc:docMk/>
            <pc:sldMk cId="3186788671" sldId="307"/>
            <ac:spMk id="42" creationId="{45894042-009A-478E-CC4D-8645BDB6B161}"/>
          </ac:spMkLst>
        </pc:spChg>
        <pc:spChg chg="add mod">
          <ac:chgData name="Bram Wesselo" userId="6569595c-9684-4267-9104-1dae029fe8bf" providerId="ADAL" clId="{9D1781A6-BDEC-418E-891B-1C927A228AE2}" dt="2024-04-02T16:21:39.756" v="1733" actId="208"/>
          <ac:spMkLst>
            <pc:docMk/>
            <pc:sldMk cId="3186788671" sldId="307"/>
            <ac:spMk id="43" creationId="{2B42E0EE-08A2-6699-75B5-CF930F2B6291}"/>
          </ac:spMkLst>
        </pc:spChg>
        <pc:spChg chg="add mod">
          <ac:chgData name="Bram Wesselo" userId="6569595c-9684-4267-9104-1dae029fe8bf" providerId="ADAL" clId="{9D1781A6-BDEC-418E-891B-1C927A228AE2}" dt="2024-04-02T16:22:32.005" v="1736" actId="208"/>
          <ac:spMkLst>
            <pc:docMk/>
            <pc:sldMk cId="3186788671" sldId="307"/>
            <ac:spMk id="44" creationId="{8946EC1E-7B8A-2549-8A16-997CF28205F3}"/>
          </ac:spMkLst>
        </pc:spChg>
        <pc:spChg chg="add mod">
          <ac:chgData name="Bram Wesselo" userId="6569595c-9684-4267-9104-1dae029fe8bf" providerId="ADAL" clId="{9D1781A6-BDEC-418E-891B-1C927A228AE2}" dt="2024-04-02T16:22:32.005" v="1736" actId="208"/>
          <ac:spMkLst>
            <pc:docMk/>
            <pc:sldMk cId="3186788671" sldId="307"/>
            <ac:spMk id="45" creationId="{A1A3450C-A526-5496-B22B-D99B367E02FE}"/>
          </ac:spMkLst>
        </pc:spChg>
        <pc:grpChg chg="del mod">
          <ac:chgData name="Bram Wesselo" userId="6569595c-9684-4267-9104-1dae029fe8bf" providerId="ADAL" clId="{9D1781A6-BDEC-418E-891B-1C927A228AE2}" dt="2024-04-02T16:12:41.857" v="1632" actId="478"/>
          <ac:grpSpMkLst>
            <pc:docMk/>
            <pc:sldMk cId="3186788671" sldId="307"/>
            <ac:grpSpMk id="40" creationId="{5D76CBAE-3AAF-E38D-BBAF-8DE5F8663363}"/>
          </ac:grpSpMkLst>
        </pc:grpChg>
        <pc:picChg chg="add mod">
          <ac:chgData name="Bram Wesselo" userId="6569595c-9684-4267-9104-1dae029fe8bf" providerId="ADAL" clId="{9D1781A6-BDEC-418E-891B-1C927A228AE2}" dt="2024-04-02T16:17:22.543" v="1710" actId="1076"/>
          <ac:picMkLst>
            <pc:docMk/>
            <pc:sldMk cId="3186788671" sldId="307"/>
            <ac:picMk id="6" creationId="{0C9B0486-72CF-8683-3B03-B45253A83633}"/>
          </ac:picMkLst>
        </pc:picChg>
        <pc:picChg chg="add del mod">
          <ac:chgData name="Bram Wesselo" userId="6569595c-9684-4267-9104-1dae029fe8bf" providerId="ADAL" clId="{9D1781A6-BDEC-418E-891B-1C927A228AE2}" dt="2024-04-02T16:15:45.426" v="1638" actId="478"/>
          <ac:picMkLst>
            <pc:docMk/>
            <pc:sldMk cId="3186788671" sldId="307"/>
            <ac:picMk id="8" creationId="{B367FD73-79C4-81A2-203C-6570574713F6}"/>
          </ac:picMkLst>
        </pc:picChg>
        <pc:picChg chg="del">
          <ac:chgData name="Bram Wesselo" userId="6569595c-9684-4267-9104-1dae029fe8bf" providerId="ADAL" clId="{9D1781A6-BDEC-418E-891B-1C927A228AE2}" dt="2024-04-02T16:04:32.901" v="1560" actId="478"/>
          <ac:picMkLst>
            <pc:docMk/>
            <pc:sldMk cId="3186788671" sldId="307"/>
            <ac:picMk id="9" creationId="{A078A967-CE07-9ADD-9A38-B2BEFC4D430D}"/>
          </ac:picMkLst>
        </pc:picChg>
        <pc:picChg chg="add del mod">
          <ac:chgData name="Bram Wesselo" userId="6569595c-9684-4267-9104-1dae029fe8bf" providerId="ADAL" clId="{9D1781A6-BDEC-418E-891B-1C927A228AE2}" dt="2024-04-02T16:15:23.115" v="1635" actId="478"/>
          <ac:picMkLst>
            <pc:docMk/>
            <pc:sldMk cId="3186788671" sldId="307"/>
            <ac:picMk id="11" creationId="{D421AC8D-8C2A-BA9B-D93B-BE710E853931}"/>
          </ac:picMkLst>
        </pc:picChg>
        <pc:picChg chg="del">
          <ac:chgData name="Bram Wesselo" userId="6569595c-9684-4267-9104-1dae029fe8bf" providerId="ADAL" clId="{9D1781A6-BDEC-418E-891B-1C927A228AE2}" dt="2024-04-02T16:04:32.901" v="1560" actId="478"/>
          <ac:picMkLst>
            <pc:docMk/>
            <pc:sldMk cId="3186788671" sldId="307"/>
            <ac:picMk id="12" creationId="{9B556B9F-2E65-D3E9-4E17-B2C9B6AE8BAC}"/>
          </ac:picMkLst>
        </pc:picChg>
        <pc:picChg chg="del">
          <ac:chgData name="Bram Wesselo" userId="6569595c-9684-4267-9104-1dae029fe8bf" providerId="ADAL" clId="{9D1781A6-BDEC-418E-891B-1C927A228AE2}" dt="2024-04-02T16:04:32.901" v="1560" actId="478"/>
          <ac:picMkLst>
            <pc:docMk/>
            <pc:sldMk cId="3186788671" sldId="307"/>
            <ac:picMk id="20" creationId="{DD507387-2927-EE2B-ECB2-F48E92271FFA}"/>
          </ac:picMkLst>
        </pc:picChg>
        <pc:picChg chg="del">
          <ac:chgData name="Bram Wesselo" userId="6569595c-9684-4267-9104-1dae029fe8bf" providerId="ADAL" clId="{9D1781A6-BDEC-418E-891B-1C927A228AE2}" dt="2024-04-02T16:04:32.901" v="1560" actId="478"/>
          <ac:picMkLst>
            <pc:docMk/>
            <pc:sldMk cId="3186788671" sldId="307"/>
            <ac:picMk id="22" creationId="{B2D6697F-6E2F-8889-392B-AD558E738163}"/>
          </ac:picMkLst>
        </pc:picChg>
        <pc:picChg chg="del">
          <ac:chgData name="Bram Wesselo" userId="6569595c-9684-4267-9104-1dae029fe8bf" providerId="ADAL" clId="{9D1781A6-BDEC-418E-891B-1C927A228AE2}" dt="2024-04-02T16:04:32.901" v="1560" actId="478"/>
          <ac:picMkLst>
            <pc:docMk/>
            <pc:sldMk cId="3186788671" sldId="307"/>
            <ac:picMk id="25" creationId="{3E980A3D-2693-DB3F-978E-57FBD6718581}"/>
          </ac:picMkLst>
        </pc:picChg>
        <pc:inkChg chg="add del">
          <ac:chgData name="Bram Wesselo" userId="6569595c-9684-4267-9104-1dae029fe8bf" providerId="ADAL" clId="{9D1781A6-BDEC-418E-891B-1C927A228AE2}" dt="2024-04-02T16:12:41.857" v="1632" actId="478"/>
          <ac:inkMkLst>
            <pc:docMk/>
            <pc:sldMk cId="3186788671" sldId="307"/>
            <ac:inkMk id="24" creationId="{694E1724-5895-836A-26F4-9A104B61A215}"/>
          </ac:inkMkLst>
        </pc:inkChg>
        <pc:inkChg chg="add mod">
          <ac:chgData name="Bram Wesselo" userId="6569595c-9684-4267-9104-1dae029fe8bf" providerId="ADAL" clId="{9D1781A6-BDEC-418E-891B-1C927A228AE2}" dt="2024-04-02T16:12:20.262" v="1631"/>
          <ac:inkMkLst>
            <pc:docMk/>
            <pc:sldMk cId="3186788671" sldId="307"/>
            <ac:inkMk id="37" creationId="{44AF9034-B5C4-8072-BB39-F8B3A141135F}"/>
          </ac:inkMkLst>
        </pc:inkChg>
        <pc:inkChg chg="add mod">
          <ac:chgData name="Bram Wesselo" userId="6569595c-9684-4267-9104-1dae029fe8bf" providerId="ADAL" clId="{9D1781A6-BDEC-418E-891B-1C927A228AE2}" dt="2024-04-02T16:12:20.262" v="1631"/>
          <ac:inkMkLst>
            <pc:docMk/>
            <pc:sldMk cId="3186788671" sldId="307"/>
            <ac:inkMk id="39" creationId="{D75F9D84-941C-1112-7D47-819E296F578B}"/>
          </ac:inkMkLst>
        </pc:inkChg>
      </pc:sldChg>
      <pc:sldChg chg="addSp delSp modSp add mod ord modAnim modNotesTx">
        <pc:chgData name="Bram Wesselo" userId="6569595c-9684-4267-9104-1dae029fe8bf" providerId="ADAL" clId="{9D1781A6-BDEC-418E-891B-1C927A228AE2}" dt="2024-04-04T13:59:41.225" v="12673" actId="6549"/>
        <pc:sldMkLst>
          <pc:docMk/>
          <pc:sldMk cId="2761394326" sldId="308"/>
        </pc:sldMkLst>
        <pc:spChg chg="mod">
          <ac:chgData name="Bram Wesselo" userId="6569595c-9684-4267-9104-1dae029fe8bf" providerId="ADAL" clId="{9D1781A6-BDEC-418E-891B-1C927A228AE2}" dt="2024-04-03T07:42:51.764" v="2117" actId="20577"/>
          <ac:spMkLst>
            <pc:docMk/>
            <pc:sldMk cId="2761394326" sldId="308"/>
            <ac:spMk id="2" creationId="{D681D1DE-4E6A-6F15-EA98-148A57ABF6AB}"/>
          </ac:spMkLst>
        </pc:spChg>
        <pc:spChg chg="mod">
          <ac:chgData name="Bram Wesselo" userId="6569595c-9684-4267-9104-1dae029fe8bf" providerId="ADAL" clId="{9D1781A6-BDEC-418E-891B-1C927A228AE2}" dt="2024-04-03T15:10:05.955" v="4622" actId="20577"/>
          <ac:spMkLst>
            <pc:docMk/>
            <pc:sldMk cId="2761394326" sldId="308"/>
            <ac:spMk id="3" creationId="{A3E1A846-C4C4-AF39-2C59-110A9AA236C8}"/>
          </ac:spMkLst>
        </pc:spChg>
        <pc:spChg chg="add mod">
          <ac:chgData name="Bram Wesselo" userId="6569595c-9684-4267-9104-1dae029fe8bf" providerId="ADAL" clId="{9D1781A6-BDEC-418E-891B-1C927A228AE2}" dt="2024-04-03T15:09:56.856" v="4621" actId="20577"/>
          <ac:spMkLst>
            <pc:docMk/>
            <pc:sldMk cId="2761394326" sldId="308"/>
            <ac:spMk id="8" creationId="{020930D1-427D-6785-DC8B-35CAD82FDD5F}"/>
          </ac:spMkLst>
        </pc:spChg>
        <pc:spChg chg="add del mod">
          <ac:chgData name="Bram Wesselo" userId="6569595c-9684-4267-9104-1dae029fe8bf" providerId="ADAL" clId="{9D1781A6-BDEC-418E-891B-1C927A228AE2}" dt="2024-04-03T08:13:38.650" v="2385" actId="478"/>
          <ac:spMkLst>
            <pc:docMk/>
            <pc:sldMk cId="2761394326" sldId="308"/>
            <ac:spMk id="9" creationId="{87C594D1-B466-DC3D-92C3-D1435581D427}"/>
          </ac:spMkLst>
        </pc:spChg>
        <pc:spChg chg="add mod">
          <ac:chgData name="Bram Wesselo" userId="6569595c-9684-4267-9104-1dae029fe8bf" providerId="ADAL" clId="{9D1781A6-BDEC-418E-891B-1C927A228AE2}" dt="2024-04-03T08:13:45.500" v="2386" actId="207"/>
          <ac:spMkLst>
            <pc:docMk/>
            <pc:sldMk cId="2761394326" sldId="308"/>
            <ac:spMk id="10" creationId="{A7E0ED40-F364-532F-397E-239F56EDD236}"/>
          </ac:spMkLst>
        </pc:spChg>
        <pc:picChg chg="add mod">
          <ac:chgData name="Bram Wesselo" userId="6569595c-9684-4267-9104-1dae029fe8bf" providerId="ADAL" clId="{9D1781A6-BDEC-418E-891B-1C927A228AE2}" dt="2024-04-03T08:07:58.546" v="2290" actId="1076"/>
          <ac:picMkLst>
            <pc:docMk/>
            <pc:sldMk cId="2761394326" sldId="308"/>
            <ac:picMk id="6" creationId="{BE774613-4F29-421B-260B-7A17C823A565}"/>
          </ac:picMkLst>
        </pc:picChg>
        <pc:picChg chg="add mod">
          <ac:chgData name="Bram Wesselo" userId="6569595c-9684-4267-9104-1dae029fe8bf" providerId="ADAL" clId="{9D1781A6-BDEC-418E-891B-1C927A228AE2}" dt="2024-04-03T08:07:55.185" v="2289" actId="1076"/>
          <ac:picMkLst>
            <pc:docMk/>
            <pc:sldMk cId="2761394326" sldId="308"/>
            <ac:picMk id="7" creationId="{281828E5-27CE-7D03-D0C0-CF307F0A6E35}"/>
          </ac:picMkLst>
        </pc:picChg>
      </pc:sldChg>
      <pc:sldChg chg="modSp add del mod">
        <pc:chgData name="Bram Wesselo" userId="6569595c-9684-4267-9104-1dae029fe8bf" providerId="ADAL" clId="{9D1781A6-BDEC-418E-891B-1C927A228AE2}" dt="2024-04-04T07:59:00.241" v="5484" actId="47"/>
        <pc:sldMkLst>
          <pc:docMk/>
          <pc:sldMk cId="1712448582" sldId="309"/>
        </pc:sldMkLst>
        <pc:spChg chg="mod">
          <ac:chgData name="Bram Wesselo" userId="6569595c-9684-4267-9104-1dae029fe8bf" providerId="ADAL" clId="{9D1781A6-BDEC-418E-891B-1C927A228AE2}" dt="2024-04-03T07:51:45.600" v="2133" actId="20577"/>
          <ac:spMkLst>
            <pc:docMk/>
            <pc:sldMk cId="1712448582" sldId="309"/>
            <ac:spMk id="2" creationId="{D681D1DE-4E6A-6F15-EA98-148A57ABF6AB}"/>
          </ac:spMkLst>
        </pc:spChg>
        <pc:spChg chg="mod">
          <ac:chgData name="Bram Wesselo" userId="6569595c-9684-4267-9104-1dae029fe8bf" providerId="ADAL" clId="{9D1781A6-BDEC-418E-891B-1C927A228AE2}" dt="2024-04-04T07:51:06.381" v="5388" actId="20577"/>
          <ac:spMkLst>
            <pc:docMk/>
            <pc:sldMk cId="1712448582" sldId="309"/>
            <ac:spMk id="3" creationId="{A3E1A846-C4C4-AF39-2C59-110A9AA236C8}"/>
          </ac:spMkLst>
        </pc:spChg>
      </pc:sldChg>
      <pc:sldChg chg="addSp delSp modSp new del mod modClrScheme chgLayout">
        <pc:chgData name="Bram Wesselo" userId="6569595c-9684-4267-9104-1dae029fe8bf" providerId="ADAL" clId="{9D1781A6-BDEC-418E-891B-1C927A228AE2}" dt="2024-04-03T08:16:46.276" v="2391" actId="47"/>
        <pc:sldMkLst>
          <pc:docMk/>
          <pc:sldMk cId="3896148706" sldId="310"/>
        </pc:sldMkLst>
        <pc:spChg chg="add del">
          <ac:chgData name="Bram Wesselo" userId="6569595c-9684-4267-9104-1dae029fe8bf" providerId="ADAL" clId="{9D1781A6-BDEC-418E-891B-1C927A228AE2}" dt="2024-04-03T07:59:02.888" v="2181" actId="26606"/>
          <ac:spMkLst>
            <pc:docMk/>
            <pc:sldMk cId="3896148706" sldId="310"/>
            <ac:spMk id="2" creationId="{2D5D1510-AEE9-EA11-B6E3-A68A6E170FE0}"/>
          </ac:spMkLst>
        </pc:spChg>
        <pc:spChg chg="add del">
          <ac:chgData name="Bram Wesselo" userId="6569595c-9684-4267-9104-1dae029fe8bf" providerId="ADAL" clId="{9D1781A6-BDEC-418E-891B-1C927A228AE2}" dt="2024-04-03T07:59:02.888" v="2181" actId="26606"/>
          <ac:spMkLst>
            <pc:docMk/>
            <pc:sldMk cId="3896148706" sldId="310"/>
            <ac:spMk id="3" creationId="{A9C5ECDF-0B29-8251-838E-ADDE2C7AAAE3}"/>
          </ac:spMkLst>
        </pc:spChg>
        <pc:spChg chg="add del">
          <ac:chgData name="Bram Wesselo" userId="6569595c-9684-4267-9104-1dae029fe8bf" providerId="ADAL" clId="{9D1781A6-BDEC-418E-891B-1C927A228AE2}" dt="2024-04-03T07:59:02.888" v="2181" actId="26606"/>
          <ac:spMkLst>
            <pc:docMk/>
            <pc:sldMk cId="3896148706" sldId="310"/>
            <ac:spMk id="4" creationId="{E5857669-7DCE-6374-7971-753FF2C1D32C}"/>
          </ac:spMkLst>
        </pc:spChg>
        <pc:spChg chg="mod">
          <ac:chgData name="Bram Wesselo" userId="6569595c-9684-4267-9104-1dae029fe8bf" providerId="ADAL" clId="{9D1781A6-BDEC-418E-891B-1C927A228AE2}" dt="2024-04-03T07:59:02.888" v="2181" actId="26606"/>
          <ac:spMkLst>
            <pc:docMk/>
            <pc:sldMk cId="3896148706" sldId="310"/>
            <ac:spMk id="5" creationId="{CDC81DB6-59EE-3C22-E189-EFFD78357E66}"/>
          </ac:spMkLst>
        </pc:spChg>
        <pc:spChg chg="add del mod">
          <ac:chgData name="Bram Wesselo" userId="6569595c-9684-4267-9104-1dae029fe8bf" providerId="ADAL" clId="{9D1781A6-BDEC-418E-891B-1C927A228AE2}" dt="2024-04-03T07:58:52.801" v="2176" actId="26606"/>
          <ac:spMkLst>
            <pc:docMk/>
            <pc:sldMk cId="3896148706" sldId="310"/>
            <ac:spMk id="10" creationId="{9AF8ACB0-5E46-7438-91E5-FD60819767E1}"/>
          </ac:spMkLst>
        </pc:spChg>
        <pc:spChg chg="add del mod">
          <ac:chgData name="Bram Wesselo" userId="6569595c-9684-4267-9104-1dae029fe8bf" providerId="ADAL" clId="{9D1781A6-BDEC-418E-891B-1C927A228AE2}" dt="2024-04-03T07:58:52.801" v="2176" actId="26606"/>
          <ac:spMkLst>
            <pc:docMk/>
            <pc:sldMk cId="3896148706" sldId="310"/>
            <ac:spMk id="12" creationId="{521A940D-46A4-B4D4-0B16-155F41DEAEA5}"/>
          </ac:spMkLst>
        </pc:spChg>
        <pc:spChg chg="add del mod">
          <ac:chgData name="Bram Wesselo" userId="6569595c-9684-4267-9104-1dae029fe8bf" providerId="ADAL" clId="{9D1781A6-BDEC-418E-891B-1C927A228AE2}" dt="2024-04-03T07:58:52.801" v="2176" actId="26606"/>
          <ac:spMkLst>
            <pc:docMk/>
            <pc:sldMk cId="3896148706" sldId="310"/>
            <ac:spMk id="14" creationId="{DD306D7F-5C55-2C34-1C6F-B7530C11F510}"/>
          </ac:spMkLst>
        </pc:spChg>
        <pc:spChg chg="add del mod">
          <ac:chgData name="Bram Wesselo" userId="6569595c-9684-4267-9104-1dae029fe8bf" providerId="ADAL" clId="{9D1781A6-BDEC-418E-891B-1C927A228AE2}" dt="2024-04-03T07:58:59.710" v="2178" actId="26606"/>
          <ac:spMkLst>
            <pc:docMk/>
            <pc:sldMk cId="3896148706" sldId="310"/>
            <ac:spMk id="16" creationId="{6BCB21BB-2D33-51A1-9F63-D7099928F153}"/>
          </ac:spMkLst>
        </pc:spChg>
        <pc:spChg chg="add del mod">
          <ac:chgData name="Bram Wesselo" userId="6569595c-9684-4267-9104-1dae029fe8bf" providerId="ADAL" clId="{9D1781A6-BDEC-418E-891B-1C927A228AE2}" dt="2024-04-03T07:59:02.882" v="2180" actId="26606"/>
          <ac:spMkLst>
            <pc:docMk/>
            <pc:sldMk cId="3896148706" sldId="310"/>
            <ac:spMk id="18" creationId="{51EC1258-DE01-DE46-A586-F7D60F92F345}"/>
          </ac:spMkLst>
        </pc:spChg>
        <pc:spChg chg="add del mod">
          <ac:chgData name="Bram Wesselo" userId="6569595c-9684-4267-9104-1dae029fe8bf" providerId="ADAL" clId="{9D1781A6-BDEC-418E-891B-1C927A228AE2}" dt="2024-04-03T07:59:02.882" v="2180" actId="26606"/>
          <ac:spMkLst>
            <pc:docMk/>
            <pc:sldMk cId="3896148706" sldId="310"/>
            <ac:spMk id="19" creationId="{27E88BDC-508B-405E-E150-D3CEE2F51842}"/>
          </ac:spMkLst>
        </pc:spChg>
        <pc:spChg chg="add del mod">
          <ac:chgData name="Bram Wesselo" userId="6569595c-9684-4267-9104-1dae029fe8bf" providerId="ADAL" clId="{9D1781A6-BDEC-418E-891B-1C927A228AE2}" dt="2024-04-03T07:59:02.882" v="2180" actId="26606"/>
          <ac:spMkLst>
            <pc:docMk/>
            <pc:sldMk cId="3896148706" sldId="310"/>
            <ac:spMk id="20" creationId="{2D937AE6-BE1E-1B37-9760-C0101E3C52CC}"/>
          </ac:spMkLst>
        </pc:spChg>
        <pc:spChg chg="add del mod">
          <ac:chgData name="Bram Wesselo" userId="6569595c-9684-4267-9104-1dae029fe8bf" providerId="ADAL" clId="{9D1781A6-BDEC-418E-891B-1C927A228AE2}" dt="2024-04-03T07:59:02.882" v="2180" actId="26606"/>
          <ac:spMkLst>
            <pc:docMk/>
            <pc:sldMk cId="3896148706" sldId="310"/>
            <ac:spMk id="21" creationId="{D01F897B-D5E0-A172-B38E-313F22F67CC2}"/>
          </ac:spMkLst>
        </pc:spChg>
        <pc:spChg chg="add mod">
          <ac:chgData name="Bram Wesselo" userId="6569595c-9684-4267-9104-1dae029fe8bf" providerId="ADAL" clId="{9D1781A6-BDEC-418E-891B-1C927A228AE2}" dt="2024-04-03T07:59:02.888" v="2181" actId="26606"/>
          <ac:spMkLst>
            <pc:docMk/>
            <pc:sldMk cId="3896148706" sldId="310"/>
            <ac:spMk id="23" creationId="{2DAC5D21-402F-FEA7-5393-F7A8497D6B55}"/>
          </ac:spMkLst>
        </pc:spChg>
        <pc:spChg chg="add mod">
          <ac:chgData name="Bram Wesselo" userId="6569595c-9684-4267-9104-1dae029fe8bf" providerId="ADAL" clId="{9D1781A6-BDEC-418E-891B-1C927A228AE2}" dt="2024-04-03T07:59:02.888" v="2181" actId="26606"/>
          <ac:spMkLst>
            <pc:docMk/>
            <pc:sldMk cId="3896148706" sldId="310"/>
            <ac:spMk id="24" creationId="{7C9FC4F9-FEF8-BCDF-01DE-C00E81AF622C}"/>
          </ac:spMkLst>
        </pc:spChg>
        <pc:spChg chg="add mod">
          <ac:chgData name="Bram Wesselo" userId="6569595c-9684-4267-9104-1dae029fe8bf" providerId="ADAL" clId="{9D1781A6-BDEC-418E-891B-1C927A228AE2}" dt="2024-04-03T07:59:02.888" v="2181" actId="26606"/>
          <ac:spMkLst>
            <pc:docMk/>
            <pc:sldMk cId="3896148706" sldId="310"/>
            <ac:spMk id="25" creationId="{DD7598F7-A125-05B3-78E5-9083A370019A}"/>
          </ac:spMkLst>
        </pc:spChg>
        <pc:spChg chg="add mod">
          <ac:chgData name="Bram Wesselo" userId="6569595c-9684-4267-9104-1dae029fe8bf" providerId="ADAL" clId="{9D1781A6-BDEC-418E-891B-1C927A228AE2}" dt="2024-04-03T07:59:02.888" v="2181" actId="26606"/>
          <ac:spMkLst>
            <pc:docMk/>
            <pc:sldMk cId="3896148706" sldId="310"/>
            <ac:spMk id="26" creationId="{D1AC30C1-63AC-D248-5BBB-88FEC5B5E873}"/>
          </ac:spMkLst>
        </pc:spChg>
      </pc:sldChg>
      <pc:sldChg chg="addSp delSp modSp add mod ord addAnim delAnim modAnim modNotesTx">
        <pc:chgData name="Bram Wesselo" userId="6569595c-9684-4267-9104-1dae029fe8bf" providerId="ADAL" clId="{9D1781A6-BDEC-418E-891B-1C927A228AE2}" dt="2024-04-04T14:11:29.173" v="12790" actId="20577"/>
        <pc:sldMkLst>
          <pc:docMk/>
          <pc:sldMk cId="2338190046" sldId="311"/>
        </pc:sldMkLst>
        <pc:spChg chg="mod">
          <ac:chgData name="Bram Wesselo" userId="6569595c-9684-4267-9104-1dae029fe8bf" providerId="ADAL" clId="{9D1781A6-BDEC-418E-891B-1C927A228AE2}" dt="2024-04-03T08:19:10.191" v="2428" actId="20577"/>
          <ac:spMkLst>
            <pc:docMk/>
            <pc:sldMk cId="2338190046" sldId="311"/>
            <ac:spMk id="2" creationId="{D681D1DE-4E6A-6F15-EA98-148A57ABF6AB}"/>
          </ac:spMkLst>
        </pc:spChg>
        <pc:spChg chg="add mod">
          <ac:chgData name="Bram Wesselo" userId="6569595c-9684-4267-9104-1dae029fe8bf" providerId="ADAL" clId="{9D1781A6-BDEC-418E-891B-1C927A228AE2}" dt="2024-04-03T13:46:52.338" v="4003" actId="1076"/>
          <ac:spMkLst>
            <pc:docMk/>
            <pc:sldMk cId="2338190046" sldId="311"/>
            <ac:spMk id="7" creationId="{4CB367A6-D57C-79B3-5DAE-161913EE3FCA}"/>
          </ac:spMkLst>
        </pc:spChg>
        <pc:spChg chg="add mod">
          <ac:chgData name="Bram Wesselo" userId="6569595c-9684-4267-9104-1dae029fe8bf" providerId="ADAL" clId="{9D1781A6-BDEC-418E-891B-1C927A228AE2}" dt="2024-04-03T13:48:01.655" v="4009" actId="1076"/>
          <ac:spMkLst>
            <pc:docMk/>
            <pc:sldMk cId="2338190046" sldId="311"/>
            <ac:spMk id="9" creationId="{87AC72C9-AEAC-2232-3842-D25E86B084ED}"/>
          </ac:spMkLst>
        </pc:spChg>
        <pc:spChg chg="add mod">
          <ac:chgData name="Bram Wesselo" userId="6569595c-9684-4267-9104-1dae029fe8bf" providerId="ADAL" clId="{9D1781A6-BDEC-418E-891B-1C927A228AE2}" dt="2024-04-03T13:48:19.924" v="4010" actId="1076"/>
          <ac:spMkLst>
            <pc:docMk/>
            <pc:sldMk cId="2338190046" sldId="311"/>
            <ac:spMk id="11" creationId="{01B1BD2F-13BF-6457-444D-4C1EEC847EED}"/>
          </ac:spMkLst>
        </pc:spChg>
        <pc:spChg chg="add mod">
          <ac:chgData name="Bram Wesselo" userId="6569595c-9684-4267-9104-1dae029fe8bf" providerId="ADAL" clId="{9D1781A6-BDEC-418E-891B-1C927A228AE2}" dt="2024-04-03T13:29:38.055" v="3942" actId="122"/>
          <ac:spMkLst>
            <pc:docMk/>
            <pc:sldMk cId="2338190046" sldId="311"/>
            <ac:spMk id="13" creationId="{F9C4BB1B-10C3-CBD1-C79D-E3A3190159CD}"/>
          </ac:spMkLst>
        </pc:spChg>
        <pc:spChg chg="add mod">
          <ac:chgData name="Bram Wesselo" userId="6569595c-9684-4267-9104-1dae029fe8bf" providerId="ADAL" clId="{9D1781A6-BDEC-418E-891B-1C927A228AE2}" dt="2024-04-03T13:53:18.723" v="4037" actId="14100"/>
          <ac:spMkLst>
            <pc:docMk/>
            <pc:sldMk cId="2338190046" sldId="311"/>
            <ac:spMk id="15" creationId="{9B3DAE84-2E42-7ABA-8664-DA3604883572}"/>
          </ac:spMkLst>
        </pc:spChg>
        <pc:spChg chg="add mod">
          <ac:chgData name="Bram Wesselo" userId="6569595c-9684-4267-9104-1dae029fe8bf" providerId="ADAL" clId="{9D1781A6-BDEC-418E-891B-1C927A228AE2}" dt="2024-04-03T12:36:58.034" v="3452" actId="1035"/>
          <ac:spMkLst>
            <pc:docMk/>
            <pc:sldMk cId="2338190046" sldId="311"/>
            <ac:spMk id="16" creationId="{E01D066C-A9EC-05D7-19FA-DC22FC422FA9}"/>
          </ac:spMkLst>
        </pc:spChg>
        <pc:spChg chg="add mod">
          <ac:chgData name="Bram Wesselo" userId="6569595c-9684-4267-9104-1dae029fe8bf" providerId="ADAL" clId="{9D1781A6-BDEC-418E-891B-1C927A228AE2}" dt="2024-04-03T13:21:29.144" v="3829" actId="108"/>
          <ac:spMkLst>
            <pc:docMk/>
            <pc:sldMk cId="2338190046" sldId="311"/>
            <ac:spMk id="17" creationId="{03AE8376-D612-D4BC-B8FE-689CB4749C1A}"/>
          </ac:spMkLst>
        </pc:spChg>
        <pc:spChg chg="add mod">
          <ac:chgData name="Bram Wesselo" userId="6569595c-9684-4267-9104-1dae029fe8bf" providerId="ADAL" clId="{9D1781A6-BDEC-418E-891B-1C927A228AE2}" dt="2024-04-03T12:35:44.067" v="3413" actId="14100"/>
          <ac:spMkLst>
            <pc:docMk/>
            <pc:sldMk cId="2338190046" sldId="311"/>
            <ac:spMk id="18" creationId="{B628EC92-C3BD-AADA-7185-FC489335D819}"/>
          </ac:spMkLst>
        </pc:spChg>
        <pc:spChg chg="add mod">
          <ac:chgData name="Bram Wesselo" userId="6569595c-9684-4267-9104-1dae029fe8bf" providerId="ADAL" clId="{9D1781A6-BDEC-418E-891B-1C927A228AE2}" dt="2024-04-03T12:37:12.022" v="3473" actId="1035"/>
          <ac:spMkLst>
            <pc:docMk/>
            <pc:sldMk cId="2338190046" sldId="311"/>
            <ac:spMk id="19" creationId="{008B51B7-48F3-2A04-C317-5B7510718E26}"/>
          </ac:spMkLst>
        </pc:spChg>
        <pc:spChg chg="add mod">
          <ac:chgData name="Bram Wesselo" userId="6569595c-9684-4267-9104-1dae029fe8bf" providerId="ADAL" clId="{9D1781A6-BDEC-418E-891B-1C927A228AE2}" dt="2024-04-03T15:37:49.355" v="4783" actId="1076"/>
          <ac:spMkLst>
            <pc:docMk/>
            <pc:sldMk cId="2338190046" sldId="311"/>
            <ac:spMk id="20" creationId="{7F7F757E-83DD-7AE6-3145-E6D41971B430}"/>
          </ac:spMkLst>
        </pc:spChg>
        <pc:spChg chg="del">
          <ac:chgData name="Bram Wesselo" userId="6569595c-9684-4267-9104-1dae029fe8bf" providerId="ADAL" clId="{9D1781A6-BDEC-418E-891B-1C927A228AE2}" dt="2024-04-03T08:16:39.792" v="2390" actId="478"/>
          <ac:spMkLst>
            <pc:docMk/>
            <pc:sldMk cId="2338190046" sldId="311"/>
            <ac:spMk id="34" creationId="{4A4F7046-0DBB-4F82-DA23-7349C670BB9D}"/>
          </ac:spMkLst>
        </pc:spChg>
        <pc:spChg chg="del">
          <ac:chgData name="Bram Wesselo" userId="6569595c-9684-4267-9104-1dae029fe8bf" providerId="ADAL" clId="{9D1781A6-BDEC-418E-891B-1C927A228AE2}" dt="2024-04-03T08:16:39.792" v="2390" actId="478"/>
          <ac:spMkLst>
            <pc:docMk/>
            <pc:sldMk cId="2338190046" sldId="311"/>
            <ac:spMk id="36" creationId="{A6FFA42D-9792-DF1F-9959-936B7BF44E72}"/>
          </ac:spMkLst>
        </pc:spChg>
        <pc:spChg chg="del">
          <ac:chgData name="Bram Wesselo" userId="6569595c-9684-4267-9104-1dae029fe8bf" providerId="ADAL" clId="{9D1781A6-BDEC-418E-891B-1C927A228AE2}" dt="2024-04-03T08:16:39.792" v="2390" actId="478"/>
          <ac:spMkLst>
            <pc:docMk/>
            <pc:sldMk cId="2338190046" sldId="311"/>
            <ac:spMk id="38" creationId="{F5BDDFBA-7A8E-D160-2B82-BA586F05AF8A}"/>
          </ac:spMkLst>
        </pc:spChg>
        <pc:spChg chg="del">
          <ac:chgData name="Bram Wesselo" userId="6569595c-9684-4267-9104-1dae029fe8bf" providerId="ADAL" clId="{9D1781A6-BDEC-418E-891B-1C927A228AE2}" dt="2024-04-03T08:16:39.792" v="2390" actId="478"/>
          <ac:spMkLst>
            <pc:docMk/>
            <pc:sldMk cId="2338190046" sldId="311"/>
            <ac:spMk id="43" creationId="{2B42E0EE-08A2-6699-75B5-CF930F2B6291}"/>
          </ac:spMkLst>
        </pc:spChg>
        <pc:spChg chg="del">
          <ac:chgData name="Bram Wesselo" userId="6569595c-9684-4267-9104-1dae029fe8bf" providerId="ADAL" clId="{9D1781A6-BDEC-418E-891B-1C927A228AE2}" dt="2024-04-03T08:16:39.792" v="2390" actId="478"/>
          <ac:spMkLst>
            <pc:docMk/>
            <pc:sldMk cId="2338190046" sldId="311"/>
            <ac:spMk id="44" creationId="{8946EC1E-7B8A-2549-8A16-997CF28205F3}"/>
          </ac:spMkLst>
        </pc:spChg>
        <pc:spChg chg="del">
          <ac:chgData name="Bram Wesselo" userId="6569595c-9684-4267-9104-1dae029fe8bf" providerId="ADAL" clId="{9D1781A6-BDEC-418E-891B-1C927A228AE2}" dt="2024-04-03T08:16:39.792" v="2390" actId="478"/>
          <ac:spMkLst>
            <pc:docMk/>
            <pc:sldMk cId="2338190046" sldId="311"/>
            <ac:spMk id="45" creationId="{A1A3450C-A526-5496-B22B-D99B367E02FE}"/>
          </ac:spMkLst>
        </pc:spChg>
        <pc:spChg chg="add mod">
          <ac:chgData name="Bram Wesselo" userId="6569595c-9684-4267-9104-1dae029fe8bf" providerId="ADAL" clId="{9D1781A6-BDEC-418E-891B-1C927A228AE2}" dt="2024-04-03T13:03:45.548" v="3684" actId="1037"/>
          <ac:spMkLst>
            <pc:docMk/>
            <pc:sldMk cId="2338190046" sldId="311"/>
            <ac:spMk id="57" creationId="{7153965F-5FB5-19C3-FC19-6834BD85B4CC}"/>
          </ac:spMkLst>
        </pc:spChg>
        <pc:spChg chg="add mod">
          <ac:chgData name="Bram Wesselo" userId="6569595c-9684-4267-9104-1dae029fe8bf" providerId="ADAL" clId="{9D1781A6-BDEC-418E-891B-1C927A228AE2}" dt="2024-04-03T13:03:45.548" v="3684" actId="1037"/>
          <ac:spMkLst>
            <pc:docMk/>
            <pc:sldMk cId="2338190046" sldId="311"/>
            <ac:spMk id="58" creationId="{2FCBF6E6-7370-50C7-1F8D-8B6F86ABAD23}"/>
          </ac:spMkLst>
        </pc:spChg>
        <pc:spChg chg="add mod ord">
          <ac:chgData name="Bram Wesselo" userId="6569595c-9684-4267-9104-1dae029fe8bf" providerId="ADAL" clId="{9D1781A6-BDEC-418E-891B-1C927A228AE2}" dt="2024-04-03T13:04:05.139" v="3696" actId="1038"/>
          <ac:spMkLst>
            <pc:docMk/>
            <pc:sldMk cId="2338190046" sldId="311"/>
            <ac:spMk id="68" creationId="{4CFD0B6F-A7E0-1E3E-B70D-298B6EB8527E}"/>
          </ac:spMkLst>
        </pc:spChg>
        <pc:spChg chg="add mod">
          <ac:chgData name="Bram Wesselo" userId="6569595c-9684-4267-9104-1dae029fe8bf" providerId="ADAL" clId="{9D1781A6-BDEC-418E-891B-1C927A228AE2}" dt="2024-04-03T13:53:49.601" v="4042" actId="14100"/>
          <ac:spMkLst>
            <pc:docMk/>
            <pc:sldMk cId="2338190046" sldId="311"/>
            <ac:spMk id="69" creationId="{E099DC1B-D7E7-2154-2C92-72E2D0CB361E}"/>
          </ac:spMkLst>
        </pc:spChg>
        <pc:spChg chg="add mod">
          <ac:chgData name="Bram Wesselo" userId="6569595c-9684-4267-9104-1dae029fe8bf" providerId="ADAL" clId="{9D1781A6-BDEC-418E-891B-1C927A228AE2}" dt="2024-04-03T12:36:54.017" v="3442" actId="1035"/>
          <ac:spMkLst>
            <pc:docMk/>
            <pc:sldMk cId="2338190046" sldId="311"/>
            <ac:spMk id="86" creationId="{D6C201BF-305D-48EF-FE0F-D1B15CF9974D}"/>
          </ac:spMkLst>
        </pc:spChg>
        <pc:spChg chg="add mod">
          <ac:chgData name="Bram Wesselo" userId="6569595c-9684-4267-9104-1dae029fe8bf" providerId="ADAL" clId="{9D1781A6-BDEC-418E-891B-1C927A228AE2}" dt="2024-04-03T13:13:23.686" v="3772" actId="20577"/>
          <ac:spMkLst>
            <pc:docMk/>
            <pc:sldMk cId="2338190046" sldId="311"/>
            <ac:spMk id="91" creationId="{30B9699A-282B-00D2-D988-F290F9E20E9C}"/>
          </ac:spMkLst>
        </pc:spChg>
        <pc:spChg chg="add mod">
          <ac:chgData name="Bram Wesselo" userId="6569595c-9684-4267-9104-1dae029fe8bf" providerId="ADAL" clId="{9D1781A6-BDEC-418E-891B-1C927A228AE2}" dt="2024-04-03T13:13:28.577" v="3774" actId="20577"/>
          <ac:spMkLst>
            <pc:docMk/>
            <pc:sldMk cId="2338190046" sldId="311"/>
            <ac:spMk id="92" creationId="{042BA1D3-6F75-C237-CA7F-001C4B6155C4}"/>
          </ac:spMkLst>
        </pc:spChg>
        <pc:spChg chg="add mod">
          <ac:chgData name="Bram Wesselo" userId="6569595c-9684-4267-9104-1dae029fe8bf" providerId="ADAL" clId="{9D1781A6-BDEC-418E-891B-1C927A228AE2}" dt="2024-04-03T13:48:24.771" v="4011" actId="14100"/>
          <ac:spMkLst>
            <pc:docMk/>
            <pc:sldMk cId="2338190046" sldId="311"/>
            <ac:spMk id="93" creationId="{0252C6E9-2BE8-E33E-0AAC-C41046E9EF02}"/>
          </ac:spMkLst>
        </pc:spChg>
        <pc:spChg chg="add mod">
          <ac:chgData name="Bram Wesselo" userId="6569595c-9684-4267-9104-1dae029fe8bf" providerId="ADAL" clId="{9D1781A6-BDEC-418E-891B-1C927A228AE2}" dt="2024-04-03T13:53:59.504" v="4044" actId="1076"/>
          <ac:spMkLst>
            <pc:docMk/>
            <pc:sldMk cId="2338190046" sldId="311"/>
            <ac:spMk id="100" creationId="{6EF447E1-B59C-6B57-2697-C5A099F7F4B9}"/>
          </ac:spMkLst>
        </pc:spChg>
        <pc:spChg chg="add mod">
          <ac:chgData name="Bram Wesselo" userId="6569595c-9684-4267-9104-1dae029fe8bf" providerId="ADAL" clId="{9D1781A6-BDEC-418E-891B-1C927A228AE2}" dt="2024-04-03T13:03:45.548" v="3684" actId="1037"/>
          <ac:spMkLst>
            <pc:docMk/>
            <pc:sldMk cId="2338190046" sldId="311"/>
            <ac:spMk id="108" creationId="{77E3DA18-F436-0EC7-578F-F62C0AA2E6E2}"/>
          </ac:spMkLst>
        </pc:spChg>
        <pc:spChg chg="add mod">
          <ac:chgData name="Bram Wesselo" userId="6569595c-9684-4267-9104-1dae029fe8bf" providerId="ADAL" clId="{9D1781A6-BDEC-418E-891B-1C927A228AE2}" dt="2024-04-03T12:41:43.110" v="3530" actId="20577"/>
          <ac:spMkLst>
            <pc:docMk/>
            <pc:sldMk cId="2338190046" sldId="311"/>
            <ac:spMk id="138" creationId="{E8902E0A-75CC-BC09-E5EA-072B0EC9616C}"/>
          </ac:spMkLst>
        </pc:spChg>
        <pc:spChg chg="add mod">
          <ac:chgData name="Bram Wesselo" userId="6569595c-9684-4267-9104-1dae029fe8bf" providerId="ADAL" clId="{9D1781A6-BDEC-418E-891B-1C927A228AE2}" dt="2024-04-03T13:04:19.580" v="3708" actId="1037"/>
          <ac:spMkLst>
            <pc:docMk/>
            <pc:sldMk cId="2338190046" sldId="311"/>
            <ac:spMk id="146" creationId="{AED89738-F171-B878-F473-51E1FFB2E28A}"/>
          </ac:spMkLst>
        </pc:spChg>
        <pc:spChg chg="add mod">
          <ac:chgData name="Bram Wesselo" userId="6569595c-9684-4267-9104-1dae029fe8bf" providerId="ADAL" clId="{9D1781A6-BDEC-418E-891B-1C927A228AE2}" dt="2024-04-03T13:13:31.342" v="3776" actId="20577"/>
          <ac:spMkLst>
            <pc:docMk/>
            <pc:sldMk cId="2338190046" sldId="311"/>
            <ac:spMk id="148" creationId="{CF615C4C-6A02-2DA9-42EF-E1E3E17496EA}"/>
          </ac:spMkLst>
        </pc:spChg>
        <pc:spChg chg="add mod">
          <ac:chgData name="Bram Wesselo" userId="6569595c-9684-4267-9104-1dae029fe8bf" providerId="ADAL" clId="{9D1781A6-BDEC-418E-891B-1C927A228AE2}" dt="2024-04-03T13:13:33.610" v="3778" actId="20577"/>
          <ac:spMkLst>
            <pc:docMk/>
            <pc:sldMk cId="2338190046" sldId="311"/>
            <ac:spMk id="149" creationId="{7403D1AB-1C4B-A8ED-6453-19045EEC2295}"/>
          </ac:spMkLst>
        </pc:spChg>
        <pc:spChg chg="add mod">
          <ac:chgData name="Bram Wesselo" userId="6569595c-9684-4267-9104-1dae029fe8bf" providerId="ADAL" clId="{9D1781A6-BDEC-418E-891B-1C927A228AE2}" dt="2024-04-03T15:38:52.697" v="4784" actId="1076"/>
          <ac:spMkLst>
            <pc:docMk/>
            <pc:sldMk cId="2338190046" sldId="311"/>
            <ac:spMk id="189" creationId="{5B2A1157-030A-0C01-D9AE-A5601F11086D}"/>
          </ac:spMkLst>
        </pc:spChg>
        <pc:spChg chg="add mod">
          <ac:chgData name="Bram Wesselo" userId="6569595c-9684-4267-9104-1dae029fe8bf" providerId="ADAL" clId="{9D1781A6-BDEC-418E-891B-1C927A228AE2}" dt="2024-04-03T15:38:58.752" v="4785" actId="1076"/>
          <ac:spMkLst>
            <pc:docMk/>
            <pc:sldMk cId="2338190046" sldId="311"/>
            <ac:spMk id="190" creationId="{9AEB3CE8-9BB3-B974-8487-1988EC76489D}"/>
          </ac:spMkLst>
        </pc:spChg>
        <pc:spChg chg="add mod ord">
          <ac:chgData name="Bram Wesselo" userId="6569595c-9684-4267-9104-1dae029fe8bf" providerId="ADAL" clId="{9D1781A6-BDEC-418E-891B-1C927A228AE2}" dt="2024-04-03T15:34:20.323" v="4778" actId="167"/>
          <ac:spMkLst>
            <pc:docMk/>
            <pc:sldMk cId="2338190046" sldId="311"/>
            <ac:spMk id="212" creationId="{7F48765B-1D26-009F-A82B-A4DA4F1B0BC4}"/>
          </ac:spMkLst>
        </pc:spChg>
        <pc:picChg chg="add mod">
          <ac:chgData name="Bram Wesselo" userId="6569595c-9684-4267-9104-1dae029fe8bf" providerId="ADAL" clId="{9D1781A6-BDEC-418E-891B-1C927A228AE2}" dt="2024-04-03T13:46:52.338" v="4003" actId="1076"/>
          <ac:picMkLst>
            <pc:docMk/>
            <pc:sldMk cId="2338190046" sldId="311"/>
            <ac:picMk id="3" creationId="{52E6A761-793B-7667-52C4-8C4D72B38CC4}"/>
          </ac:picMkLst>
        </pc:picChg>
        <pc:picChg chg="del">
          <ac:chgData name="Bram Wesselo" userId="6569595c-9684-4267-9104-1dae029fe8bf" providerId="ADAL" clId="{9D1781A6-BDEC-418E-891B-1C927A228AE2}" dt="2024-04-03T08:16:39.792" v="2390" actId="478"/>
          <ac:picMkLst>
            <pc:docMk/>
            <pc:sldMk cId="2338190046" sldId="311"/>
            <ac:picMk id="6" creationId="{0C9B0486-72CF-8683-3B03-B45253A83633}"/>
          </ac:picMkLst>
        </pc:picChg>
        <pc:picChg chg="add mod">
          <ac:chgData name="Bram Wesselo" userId="6569595c-9684-4267-9104-1dae029fe8bf" providerId="ADAL" clId="{9D1781A6-BDEC-418E-891B-1C927A228AE2}" dt="2024-04-03T13:48:01.655" v="4009" actId="1076"/>
          <ac:picMkLst>
            <pc:docMk/>
            <pc:sldMk cId="2338190046" sldId="311"/>
            <ac:picMk id="8" creationId="{36651A04-62F8-8363-1CA3-8D31DC6689CD}"/>
          </ac:picMkLst>
        </pc:picChg>
        <pc:picChg chg="add mod">
          <ac:chgData name="Bram Wesselo" userId="6569595c-9684-4267-9104-1dae029fe8bf" providerId="ADAL" clId="{9D1781A6-BDEC-418E-891B-1C927A228AE2}" dt="2024-04-03T13:29:22.604" v="3928" actId="1038"/>
          <ac:picMkLst>
            <pc:docMk/>
            <pc:sldMk cId="2338190046" sldId="311"/>
            <ac:picMk id="10" creationId="{A1239B13-F10A-DE0D-82A1-4D8C439F18D1}"/>
          </ac:picMkLst>
        </pc:picChg>
        <pc:picChg chg="add mod">
          <ac:chgData name="Bram Wesselo" userId="6569595c-9684-4267-9104-1dae029fe8bf" providerId="ADAL" clId="{9D1781A6-BDEC-418E-891B-1C927A228AE2}" dt="2024-04-03T13:51:34.256" v="4025" actId="1076"/>
          <ac:picMkLst>
            <pc:docMk/>
            <pc:sldMk cId="2338190046" sldId="311"/>
            <ac:picMk id="12" creationId="{8311BEAF-8CDE-D366-C2D4-C6AF60A9C622}"/>
          </ac:picMkLst>
        </pc:picChg>
        <pc:picChg chg="add del mod">
          <ac:chgData name="Bram Wesselo" userId="6569595c-9684-4267-9104-1dae029fe8bf" providerId="ADAL" clId="{9D1781A6-BDEC-418E-891B-1C927A228AE2}" dt="2024-04-03T13:28:59.263" v="3867" actId="478"/>
          <ac:picMkLst>
            <pc:docMk/>
            <pc:sldMk cId="2338190046" sldId="311"/>
            <ac:picMk id="14" creationId="{72C3D926-9B1B-C4E1-CFDB-3BA0966C13E9}"/>
          </ac:picMkLst>
        </pc:picChg>
        <pc:picChg chg="add del mod">
          <ac:chgData name="Bram Wesselo" userId="6569595c-9684-4267-9104-1dae029fe8bf" providerId="ADAL" clId="{9D1781A6-BDEC-418E-891B-1C927A228AE2}" dt="2024-04-03T08:54:04.332" v="2734" actId="478"/>
          <ac:picMkLst>
            <pc:docMk/>
            <pc:sldMk cId="2338190046" sldId="311"/>
            <ac:picMk id="22" creationId="{FF241AE7-6127-4B3B-89E9-5A1442B6BA4A}"/>
          </ac:picMkLst>
        </pc:picChg>
        <pc:picChg chg="add del mod">
          <ac:chgData name="Bram Wesselo" userId="6569595c-9684-4267-9104-1dae029fe8bf" providerId="ADAL" clId="{9D1781A6-BDEC-418E-891B-1C927A228AE2}" dt="2024-04-03T08:54:04.332" v="2734" actId="478"/>
          <ac:picMkLst>
            <pc:docMk/>
            <pc:sldMk cId="2338190046" sldId="311"/>
            <ac:picMk id="24" creationId="{91B152D9-00D1-6399-8295-D39FCF4EF562}"/>
          </ac:picMkLst>
        </pc:picChg>
        <pc:picChg chg="add del mod">
          <ac:chgData name="Bram Wesselo" userId="6569595c-9684-4267-9104-1dae029fe8bf" providerId="ADAL" clId="{9D1781A6-BDEC-418E-891B-1C927A228AE2}" dt="2024-04-03T08:54:04.332" v="2734" actId="478"/>
          <ac:picMkLst>
            <pc:docMk/>
            <pc:sldMk cId="2338190046" sldId="311"/>
            <ac:picMk id="26" creationId="{D1A1A1A5-BB36-D94F-1012-6CC6BA841540}"/>
          </ac:picMkLst>
        </pc:picChg>
        <pc:picChg chg="add del mod">
          <ac:chgData name="Bram Wesselo" userId="6569595c-9684-4267-9104-1dae029fe8bf" providerId="ADAL" clId="{9D1781A6-BDEC-418E-891B-1C927A228AE2}" dt="2024-04-03T08:54:04.332" v="2734" actId="478"/>
          <ac:picMkLst>
            <pc:docMk/>
            <pc:sldMk cId="2338190046" sldId="311"/>
            <ac:picMk id="28" creationId="{A847A549-5D1C-72FB-25FA-73074C97ACC4}"/>
          </ac:picMkLst>
        </pc:picChg>
        <pc:picChg chg="add del mod">
          <ac:chgData name="Bram Wesselo" userId="6569595c-9684-4267-9104-1dae029fe8bf" providerId="ADAL" clId="{9D1781A6-BDEC-418E-891B-1C927A228AE2}" dt="2024-04-03T08:52:10.067" v="2719" actId="21"/>
          <ac:picMkLst>
            <pc:docMk/>
            <pc:sldMk cId="2338190046" sldId="311"/>
            <ac:picMk id="29" creationId="{C6353A5F-644B-6825-3EED-8C008D98E1D1}"/>
          </ac:picMkLst>
        </pc:picChg>
        <pc:picChg chg="add del mod">
          <ac:chgData name="Bram Wesselo" userId="6569595c-9684-4267-9104-1dae029fe8bf" providerId="ADAL" clId="{9D1781A6-BDEC-418E-891B-1C927A228AE2}" dt="2024-04-03T08:52:10.067" v="2719" actId="21"/>
          <ac:picMkLst>
            <pc:docMk/>
            <pc:sldMk cId="2338190046" sldId="311"/>
            <ac:picMk id="30" creationId="{64F0E1D1-8369-CE56-024F-2818A4A790E1}"/>
          </ac:picMkLst>
        </pc:picChg>
        <pc:picChg chg="add del mod">
          <ac:chgData name="Bram Wesselo" userId="6569595c-9684-4267-9104-1dae029fe8bf" providerId="ADAL" clId="{9D1781A6-BDEC-418E-891B-1C927A228AE2}" dt="2024-04-03T08:52:10.067" v="2719" actId="21"/>
          <ac:picMkLst>
            <pc:docMk/>
            <pc:sldMk cId="2338190046" sldId="311"/>
            <ac:picMk id="31" creationId="{B30AB18B-579B-7BCA-02E7-20D7A69BCD98}"/>
          </ac:picMkLst>
        </pc:picChg>
        <pc:picChg chg="add del mod">
          <ac:chgData name="Bram Wesselo" userId="6569595c-9684-4267-9104-1dae029fe8bf" providerId="ADAL" clId="{9D1781A6-BDEC-418E-891B-1C927A228AE2}" dt="2024-04-03T08:52:10.067" v="2719" actId="21"/>
          <ac:picMkLst>
            <pc:docMk/>
            <pc:sldMk cId="2338190046" sldId="311"/>
            <ac:picMk id="32" creationId="{10B6583B-221A-0002-6A42-808658A12BC5}"/>
          </ac:picMkLst>
        </pc:picChg>
        <pc:picChg chg="add mod">
          <ac:chgData name="Bram Wesselo" userId="6569595c-9684-4267-9104-1dae029fe8bf" providerId="ADAL" clId="{9D1781A6-BDEC-418E-891B-1C927A228AE2}" dt="2024-04-03T13:53:08.073" v="4034" actId="1076"/>
          <ac:picMkLst>
            <pc:docMk/>
            <pc:sldMk cId="2338190046" sldId="311"/>
            <ac:picMk id="33" creationId="{DF4B8C3F-8634-8C3E-B59D-3D46C3C22BC7}"/>
          </ac:picMkLst>
        </pc:picChg>
        <pc:picChg chg="add del mod">
          <ac:chgData name="Bram Wesselo" userId="6569595c-9684-4267-9104-1dae029fe8bf" providerId="ADAL" clId="{9D1781A6-BDEC-418E-891B-1C927A228AE2}" dt="2024-04-03T13:59:05.106" v="4060" actId="478"/>
          <ac:picMkLst>
            <pc:docMk/>
            <pc:sldMk cId="2338190046" sldId="311"/>
            <ac:picMk id="35" creationId="{72E1C1B4-0117-BC42-EF2A-C5B98722F78A}"/>
          </ac:picMkLst>
        </pc:picChg>
        <pc:picChg chg="add mod">
          <ac:chgData name="Bram Wesselo" userId="6569595c-9684-4267-9104-1dae029fe8bf" providerId="ADAL" clId="{9D1781A6-BDEC-418E-891B-1C927A228AE2}" dt="2024-04-03T13:50:35.347" v="4018" actId="1076"/>
          <ac:picMkLst>
            <pc:docMk/>
            <pc:sldMk cId="2338190046" sldId="311"/>
            <ac:picMk id="37" creationId="{2A404F12-44ED-38BB-5998-16EA9A7E4164}"/>
          </ac:picMkLst>
        </pc:picChg>
        <pc:picChg chg="add del mod">
          <ac:chgData name="Bram Wesselo" userId="6569595c-9684-4267-9104-1dae029fe8bf" providerId="ADAL" clId="{9D1781A6-BDEC-418E-891B-1C927A228AE2}" dt="2024-04-03T13:59:05.106" v="4060" actId="478"/>
          <ac:picMkLst>
            <pc:docMk/>
            <pc:sldMk cId="2338190046" sldId="311"/>
            <ac:picMk id="39" creationId="{47E9C303-0707-D3D6-D4F1-D7FF03676028}"/>
          </ac:picMkLst>
        </pc:picChg>
        <pc:picChg chg="add del mod">
          <ac:chgData name="Bram Wesselo" userId="6569595c-9684-4267-9104-1dae029fe8bf" providerId="ADAL" clId="{9D1781A6-BDEC-418E-891B-1C927A228AE2}" dt="2024-04-03T13:59:05.106" v="4060" actId="478"/>
          <ac:picMkLst>
            <pc:docMk/>
            <pc:sldMk cId="2338190046" sldId="311"/>
            <ac:picMk id="41" creationId="{CE00508D-9126-9055-3309-952EAB5561F4}"/>
          </ac:picMkLst>
        </pc:picChg>
        <pc:picChg chg="add del mod">
          <ac:chgData name="Bram Wesselo" userId="6569595c-9684-4267-9104-1dae029fe8bf" providerId="ADAL" clId="{9D1781A6-BDEC-418E-891B-1C927A228AE2}" dt="2024-04-03T13:59:05.106" v="4060" actId="478"/>
          <ac:picMkLst>
            <pc:docMk/>
            <pc:sldMk cId="2338190046" sldId="311"/>
            <ac:picMk id="46" creationId="{9EE3950C-CC9F-6939-D9DA-6ABB48F6BCA2}"/>
          </ac:picMkLst>
        </pc:picChg>
        <pc:picChg chg="add mod">
          <ac:chgData name="Bram Wesselo" userId="6569595c-9684-4267-9104-1dae029fe8bf" providerId="ADAL" clId="{9D1781A6-BDEC-418E-891B-1C927A228AE2}" dt="2024-04-03T13:53:12.917" v="4035" actId="1076"/>
          <ac:picMkLst>
            <pc:docMk/>
            <pc:sldMk cId="2338190046" sldId="311"/>
            <ac:picMk id="47" creationId="{7CCC13AF-206F-3D5B-5ED2-E6C33AE20143}"/>
          </ac:picMkLst>
        </pc:picChg>
        <pc:picChg chg="add mod">
          <ac:chgData name="Bram Wesselo" userId="6569595c-9684-4267-9104-1dae029fe8bf" providerId="ADAL" clId="{9D1781A6-BDEC-418E-891B-1C927A228AE2}" dt="2024-04-03T13:53:36.970" v="4041" actId="1076"/>
          <ac:picMkLst>
            <pc:docMk/>
            <pc:sldMk cId="2338190046" sldId="311"/>
            <ac:picMk id="94" creationId="{EE7C51B2-A979-C7D7-A75A-A56BCD5E15E9}"/>
          </ac:picMkLst>
        </pc:picChg>
        <pc:picChg chg="add mod">
          <ac:chgData name="Bram Wesselo" userId="6569595c-9684-4267-9104-1dae029fe8bf" providerId="ADAL" clId="{9D1781A6-BDEC-418E-891B-1C927A228AE2}" dt="2024-04-03T13:50:42.863" v="4020" actId="1076"/>
          <ac:picMkLst>
            <pc:docMk/>
            <pc:sldMk cId="2338190046" sldId="311"/>
            <ac:picMk id="95" creationId="{DE9B764D-E4BE-3A72-4C70-44DFE860CDBB}"/>
          </ac:picMkLst>
        </pc:picChg>
        <pc:picChg chg="add mod">
          <ac:chgData name="Bram Wesselo" userId="6569595c-9684-4267-9104-1dae029fe8bf" providerId="ADAL" clId="{9D1781A6-BDEC-418E-891B-1C927A228AE2}" dt="2024-04-03T13:53:28.907" v="4039" actId="1076"/>
          <ac:picMkLst>
            <pc:docMk/>
            <pc:sldMk cId="2338190046" sldId="311"/>
            <ac:picMk id="96" creationId="{AA3F13C6-91FC-7CE2-9F07-621D5B1F2E0C}"/>
          </ac:picMkLst>
        </pc:picChg>
        <pc:picChg chg="add del mod">
          <ac:chgData name="Bram Wesselo" userId="6569595c-9684-4267-9104-1dae029fe8bf" providerId="ADAL" clId="{9D1781A6-BDEC-418E-891B-1C927A228AE2}" dt="2024-04-03T13:30:05.760" v="3977" actId="478"/>
          <ac:picMkLst>
            <pc:docMk/>
            <pc:sldMk cId="2338190046" sldId="311"/>
            <ac:picMk id="97" creationId="{AD4F0532-DBF9-2C8B-980A-D35206AAEC6C}"/>
          </ac:picMkLst>
        </pc:picChg>
        <pc:picChg chg="add del mod">
          <ac:chgData name="Bram Wesselo" userId="6569595c-9684-4267-9104-1dae029fe8bf" providerId="ADAL" clId="{9D1781A6-BDEC-418E-891B-1C927A228AE2}" dt="2024-04-03T13:30:02.836" v="3976" actId="478"/>
          <ac:picMkLst>
            <pc:docMk/>
            <pc:sldMk cId="2338190046" sldId="311"/>
            <ac:picMk id="98" creationId="{FE06F7DE-78CC-110F-7444-19B3555B2A73}"/>
          </ac:picMkLst>
        </pc:picChg>
        <pc:picChg chg="add mod">
          <ac:chgData name="Bram Wesselo" userId="6569595c-9684-4267-9104-1dae029fe8bf" providerId="ADAL" clId="{9D1781A6-BDEC-418E-891B-1C927A228AE2}" dt="2024-04-03T13:53:56.030" v="4043" actId="1076"/>
          <ac:picMkLst>
            <pc:docMk/>
            <pc:sldMk cId="2338190046" sldId="311"/>
            <ac:picMk id="99" creationId="{63E47477-1DBA-855A-1FAC-B8F7EA8BE930}"/>
          </ac:picMkLst>
        </pc:picChg>
        <pc:picChg chg="add mod">
          <ac:chgData name="Bram Wesselo" userId="6569595c-9684-4267-9104-1dae029fe8bf" providerId="ADAL" clId="{9D1781A6-BDEC-418E-891B-1C927A228AE2}" dt="2024-04-03T13:57:38.856" v="4059" actId="1076"/>
          <ac:picMkLst>
            <pc:docMk/>
            <pc:sldMk cId="2338190046" sldId="311"/>
            <ac:picMk id="200" creationId="{0443EE03-C256-C969-0A93-7A646D9DCFD3}"/>
          </ac:picMkLst>
        </pc:picChg>
        <pc:picChg chg="add mod">
          <ac:chgData name="Bram Wesselo" userId="6569595c-9684-4267-9104-1dae029fe8bf" providerId="ADAL" clId="{9D1781A6-BDEC-418E-891B-1C927A228AE2}" dt="2024-04-03T13:54:08.461" v="4045" actId="1076"/>
          <ac:picMkLst>
            <pc:docMk/>
            <pc:sldMk cId="2338190046" sldId="311"/>
            <ac:picMk id="201" creationId="{53FE23E5-D6EF-C143-BBFD-43EF3704B982}"/>
          </ac:picMkLst>
        </pc:picChg>
        <pc:picChg chg="add mod">
          <ac:chgData name="Bram Wesselo" userId="6569595c-9684-4267-9104-1dae029fe8bf" providerId="ADAL" clId="{9D1781A6-BDEC-418E-891B-1C927A228AE2}" dt="2024-04-03T13:51:39.145" v="4026" actId="1076"/>
          <ac:picMkLst>
            <pc:docMk/>
            <pc:sldMk cId="2338190046" sldId="311"/>
            <ac:picMk id="202" creationId="{22554DCF-C26F-5CE3-653D-AF619D4F2415}"/>
          </ac:picMkLst>
        </pc:picChg>
        <pc:picChg chg="add mod">
          <ac:chgData name="Bram Wesselo" userId="6569595c-9684-4267-9104-1dae029fe8bf" providerId="ADAL" clId="{9D1781A6-BDEC-418E-891B-1C927A228AE2}" dt="2024-04-03T13:57:33.056" v="4058" actId="1076"/>
          <ac:picMkLst>
            <pc:docMk/>
            <pc:sldMk cId="2338190046" sldId="311"/>
            <ac:picMk id="203" creationId="{2452D160-8470-0E3F-93F9-4557456EE818}"/>
          </ac:picMkLst>
        </pc:picChg>
        <pc:picChg chg="add mod">
          <ac:chgData name="Bram Wesselo" userId="6569595c-9684-4267-9104-1dae029fe8bf" providerId="ADAL" clId="{9D1781A6-BDEC-418E-891B-1C927A228AE2}" dt="2024-04-03T15:29:53.307" v="4754" actId="1076"/>
          <ac:picMkLst>
            <pc:docMk/>
            <pc:sldMk cId="2338190046" sldId="311"/>
            <ac:picMk id="207" creationId="{9E915683-6FB9-C71B-4854-719E7DD416CF}"/>
          </ac:picMkLst>
        </pc:picChg>
        <pc:picChg chg="add mod">
          <ac:chgData name="Bram Wesselo" userId="6569595c-9684-4267-9104-1dae029fe8bf" providerId="ADAL" clId="{9D1781A6-BDEC-418E-891B-1C927A228AE2}" dt="2024-04-03T15:30:10.498" v="4756" actId="1076"/>
          <ac:picMkLst>
            <pc:docMk/>
            <pc:sldMk cId="2338190046" sldId="311"/>
            <ac:picMk id="208" creationId="{DE0B4BC3-B674-2458-0309-1FBD6A4141C5}"/>
          </ac:picMkLst>
        </pc:picChg>
        <pc:picChg chg="add mod">
          <ac:chgData name="Bram Wesselo" userId="6569595c-9684-4267-9104-1dae029fe8bf" providerId="ADAL" clId="{9D1781A6-BDEC-418E-891B-1C927A228AE2}" dt="2024-04-03T15:30:20.450" v="4758" actId="1076"/>
          <ac:picMkLst>
            <pc:docMk/>
            <pc:sldMk cId="2338190046" sldId="311"/>
            <ac:picMk id="209" creationId="{FC04752C-C56D-0C50-8748-6A45D9143679}"/>
          </ac:picMkLst>
        </pc:picChg>
        <pc:picChg chg="add mod">
          <ac:chgData name="Bram Wesselo" userId="6569595c-9684-4267-9104-1dae029fe8bf" providerId="ADAL" clId="{9D1781A6-BDEC-418E-891B-1C927A228AE2}" dt="2024-04-03T15:30:45.951" v="4762" actId="1076"/>
          <ac:picMkLst>
            <pc:docMk/>
            <pc:sldMk cId="2338190046" sldId="311"/>
            <ac:picMk id="210" creationId="{D8624CB1-A208-D0CB-C74C-244E616CE3A7}"/>
          </ac:picMkLst>
        </pc:picChg>
        <pc:picChg chg="add del mod">
          <ac:chgData name="Bram Wesselo" userId="6569595c-9684-4267-9104-1dae029fe8bf" providerId="ADAL" clId="{9D1781A6-BDEC-418E-891B-1C927A228AE2}" dt="2024-04-03T15:31:06.339" v="4765" actId="478"/>
          <ac:picMkLst>
            <pc:docMk/>
            <pc:sldMk cId="2338190046" sldId="311"/>
            <ac:picMk id="211" creationId="{FDB654A7-B840-0B28-C0EE-9CCFAC6B5385}"/>
          </ac:picMkLst>
        </pc:picChg>
        <pc:cxnChg chg="add del mod">
          <ac:chgData name="Bram Wesselo" userId="6569595c-9684-4267-9104-1dae029fe8bf" providerId="ADAL" clId="{9D1781A6-BDEC-418E-891B-1C927A228AE2}" dt="2024-04-03T13:15:19.499" v="3784" actId="478"/>
          <ac:cxnSpMkLst>
            <pc:docMk/>
            <pc:sldMk cId="2338190046" sldId="311"/>
            <ac:cxnSpMk id="49" creationId="{C20216BD-8F83-405B-9147-07A9C58E10E4}"/>
          </ac:cxnSpMkLst>
        </pc:cxnChg>
        <pc:cxnChg chg="add del mod">
          <ac:chgData name="Bram Wesselo" userId="6569595c-9684-4267-9104-1dae029fe8bf" providerId="ADAL" clId="{9D1781A6-BDEC-418E-891B-1C927A228AE2}" dt="2024-04-03T13:15:16.343" v="3783" actId="478"/>
          <ac:cxnSpMkLst>
            <pc:docMk/>
            <pc:sldMk cId="2338190046" sldId="311"/>
            <ac:cxnSpMk id="51" creationId="{CBF38B0D-D7DB-925A-B4B0-862E502CE8CF}"/>
          </ac:cxnSpMkLst>
        </pc:cxnChg>
        <pc:cxnChg chg="add mod">
          <ac:chgData name="Bram Wesselo" userId="6569595c-9684-4267-9104-1dae029fe8bf" providerId="ADAL" clId="{9D1781A6-BDEC-418E-891B-1C927A228AE2}" dt="2024-04-03T12:37:12.022" v="3473" actId="1035"/>
          <ac:cxnSpMkLst>
            <pc:docMk/>
            <pc:sldMk cId="2338190046" sldId="311"/>
            <ac:cxnSpMk id="53" creationId="{880575C1-2AC5-0767-BBD8-C042E2FEE5DB}"/>
          </ac:cxnSpMkLst>
        </pc:cxnChg>
        <pc:cxnChg chg="add mod">
          <ac:chgData name="Bram Wesselo" userId="6569595c-9684-4267-9104-1dae029fe8bf" providerId="ADAL" clId="{9D1781A6-BDEC-418E-891B-1C927A228AE2}" dt="2024-04-03T15:37:49.355" v="4783" actId="1076"/>
          <ac:cxnSpMkLst>
            <pc:docMk/>
            <pc:sldMk cId="2338190046" sldId="311"/>
            <ac:cxnSpMk id="56" creationId="{163C4C24-20CE-C3F1-5BB3-7633C93D4A77}"/>
          </ac:cxnSpMkLst>
        </pc:cxnChg>
        <pc:cxnChg chg="add del mod">
          <ac:chgData name="Bram Wesselo" userId="6569595c-9684-4267-9104-1dae029fe8bf" providerId="ADAL" clId="{9D1781A6-BDEC-418E-891B-1C927A228AE2}" dt="2024-04-03T13:22:02.533" v="3830" actId="478"/>
          <ac:cxnSpMkLst>
            <pc:docMk/>
            <pc:sldMk cId="2338190046" sldId="311"/>
            <ac:cxnSpMk id="71" creationId="{FD9A297D-BE87-5238-51DA-94CF8D0BD0F2}"/>
          </ac:cxnSpMkLst>
        </pc:cxnChg>
        <pc:cxnChg chg="add mod">
          <ac:chgData name="Bram Wesselo" userId="6569595c-9684-4267-9104-1dae029fe8bf" providerId="ADAL" clId="{9D1781A6-BDEC-418E-891B-1C927A228AE2}" dt="2024-04-03T13:10:46.637" v="3755" actId="14100"/>
          <ac:cxnSpMkLst>
            <pc:docMk/>
            <pc:sldMk cId="2338190046" sldId="311"/>
            <ac:cxnSpMk id="73" creationId="{0BC04CD4-2B6B-835A-F9F6-EB3651976D73}"/>
          </ac:cxnSpMkLst>
        </pc:cxnChg>
        <pc:cxnChg chg="add del mod">
          <ac:chgData name="Bram Wesselo" userId="6569595c-9684-4267-9104-1dae029fe8bf" providerId="ADAL" clId="{9D1781A6-BDEC-418E-891B-1C927A228AE2}" dt="2024-04-03T13:15:21.135" v="3785" actId="478"/>
          <ac:cxnSpMkLst>
            <pc:docMk/>
            <pc:sldMk cId="2338190046" sldId="311"/>
            <ac:cxnSpMk id="88" creationId="{562C4444-8503-D424-C01A-36D5A935AED0}"/>
          </ac:cxnSpMkLst>
        </pc:cxnChg>
        <pc:cxnChg chg="add mod">
          <ac:chgData name="Bram Wesselo" userId="6569595c-9684-4267-9104-1dae029fe8bf" providerId="ADAL" clId="{9D1781A6-BDEC-418E-891B-1C927A228AE2}" dt="2024-04-03T13:04:05.139" v="3696" actId="1038"/>
          <ac:cxnSpMkLst>
            <pc:docMk/>
            <pc:sldMk cId="2338190046" sldId="311"/>
            <ac:cxnSpMk id="90" creationId="{C94CBC9F-426F-7C9E-B3C0-E495C6B8DC23}"/>
          </ac:cxnSpMkLst>
        </pc:cxnChg>
        <pc:cxnChg chg="add del mod">
          <ac:chgData name="Bram Wesselo" userId="6569595c-9684-4267-9104-1dae029fe8bf" providerId="ADAL" clId="{9D1781A6-BDEC-418E-891B-1C927A228AE2}" dt="2024-04-03T13:22:26.261" v="3831" actId="478"/>
          <ac:cxnSpMkLst>
            <pc:docMk/>
            <pc:sldMk cId="2338190046" sldId="311"/>
            <ac:cxnSpMk id="105" creationId="{B5FB43AD-A4A2-31EA-E6B2-CBDC3A3E045F}"/>
          </ac:cxnSpMkLst>
        </pc:cxnChg>
        <pc:cxnChg chg="add del mod">
          <ac:chgData name="Bram Wesselo" userId="6569595c-9684-4267-9104-1dae029fe8bf" providerId="ADAL" clId="{9D1781A6-BDEC-418E-891B-1C927A228AE2}" dt="2024-04-03T13:15:04.245" v="3779" actId="478"/>
          <ac:cxnSpMkLst>
            <pc:docMk/>
            <pc:sldMk cId="2338190046" sldId="311"/>
            <ac:cxnSpMk id="141" creationId="{85213F0A-5A30-1BE9-5D09-90D0F10A426E}"/>
          </ac:cxnSpMkLst>
        </pc:cxnChg>
        <pc:cxnChg chg="add mod">
          <ac:chgData name="Bram Wesselo" userId="6569595c-9684-4267-9104-1dae029fe8bf" providerId="ADAL" clId="{9D1781A6-BDEC-418E-891B-1C927A228AE2}" dt="2024-04-03T13:10:43.815" v="3754" actId="14100"/>
          <ac:cxnSpMkLst>
            <pc:docMk/>
            <pc:sldMk cId="2338190046" sldId="311"/>
            <ac:cxnSpMk id="144" creationId="{603DBC74-D61F-A80B-34E8-E8B58D8A3BDA}"/>
          </ac:cxnSpMkLst>
        </pc:cxnChg>
        <pc:cxnChg chg="add del mod">
          <ac:chgData name="Bram Wesselo" userId="6569595c-9684-4267-9104-1dae029fe8bf" providerId="ADAL" clId="{9D1781A6-BDEC-418E-891B-1C927A228AE2}" dt="2024-04-03T13:23:45.632" v="3832" actId="478"/>
          <ac:cxnSpMkLst>
            <pc:docMk/>
            <pc:sldMk cId="2338190046" sldId="311"/>
            <ac:cxnSpMk id="152" creationId="{13F34957-64F1-09F2-FDE2-870711AAAD06}"/>
          </ac:cxnSpMkLst>
        </pc:cxnChg>
        <pc:cxnChg chg="add mod">
          <ac:chgData name="Bram Wesselo" userId="6569595c-9684-4267-9104-1dae029fe8bf" providerId="ADAL" clId="{9D1781A6-BDEC-418E-891B-1C927A228AE2}" dt="2024-04-03T13:10:40.672" v="3753" actId="14100"/>
          <ac:cxnSpMkLst>
            <pc:docMk/>
            <pc:sldMk cId="2338190046" sldId="311"/>
            <ac:cxnSpMk id="156" creationId="{576C10EA-23F7-3E76-D7E9-CC808615DB19}"/>
          </ac:cxnSpMkLst>
        </pc:cxnChg>
        <pc:cxnChg chg="add mod">
          <ac:chgData name="Bram Wesselo" userId="6569595c-9684-4267-9104-1dae029fe8bf" providerId="ADAL" clId="{9D1781A6-BDEC-418E-891B-1C927A228AE2}" dt="2024-04-03T13:11:03.504" v="3757" actId="14100"/>
          <ac:cxnSpMkLst>
            <pc:docMk/>
            <pc:sldMk cId="2338190046" sldId="311"/>
            <ac:cxnSpMk id="161" creationId="{80D0BC3E-6789-FF94-0CFB-2949108D5266}"/>
          </ac:cxnSpMkLst>
        </pc:cxnChg>
        <pc:cxnChg chg="add mod">
          <ac:chgData name="Bram Wesselo" userId="6569595c-9684-4267-9104-1dae029fe8bf" providerId="ADAL" clId="{9D1781A6-BDEC-418E-891B-1C927A228AE2}" dt="2024-04-03T13:11:12.911" v="3759" actId="14100"/>
          <ac:cxnSpMkLst>
            <pc:docMk/>
            <pc:sldMk cId="2338190046" sldId="311"/>
            <ac:cxnSpMk id="164" creationId="{9A2292FC-82EB-5E3B-83D0-1C26B2F1BD38}"/>
          </ac:cxnSpMkLst>
        </pc:cxnChg>
        <pc:cxnChg chg="add del mod">
          <ac:chgData name="Bram Wesselo" userId="6569595c-9684-4267-9104-1dae029fe8bf" providerId="ADAL" clId="{9D1781A6-BDEC-418E-891B-1C927A228AE2}" dt="2024-04-03T13:23:53.676" v="3833" actId="478"/>
          <ac:cxnSpMkLst>
            <pc:docMk/>
            <pc:sldMk cId="2338190046" sldId="311"/>
            <ac:cxnSpMk id="167" creationId="{69453198-3EAB-3515-0329-4111E33173D4}"/>
          </ac:cxnSpMkLst>
        </pc:cxnChg>
        <pc:cxnChg chg="add mod">
          <ac:chgData name="Bram Wesselo" userId="6569595c-9684-4267-9104-1dae029fe8bf" providerId="ADAL" clId="{9D1781A6-BDEC-418E-891B-1C927A228AE2}" dt="2024-04-03T13:13:19.486" v="3770" actId="14100"/>
          <ac:cxnSpMkLst>
            <pc:docMk/>
            <pc:sldMk cId="2338190046" sldId="311"/>
            <ac:cxnSpMk id="169" creationId="{C711B54A-67BA-A0DD-2B51-EEF00C026532}"/>
          </ac:cxnSpMkLst>
        </pc:cxnChg>
        <pc:cxnChg chg="add mod">
          <ac:chgData name="Bram Wesselo" userId="6569595c-9684-4267-9104-1dae029fe8bf" providerId="ADAL" clId="{9D1781A6-BDEC-418E-891B-1C927A228AE2}" dt="2024-04-03T13:15:40.603" v="3789" actId="14100"/>
          <ac:cxnSpMkLst>
            <pc:docMk/>
            <pc:sldMk cId="2338190046" sldId="311"/>
            <ac:cxnSpMk id="176" creationId="{6AF77613-A48F-5766-156E-9B1450CB9106}"/>
          </ac:cxnSpMkLst>
        </pc:cxnChg>
        <pc:cxnChg chg="add mod">
          <ac:chgData name="Bram Wesselo" userId="6569595c-9684-4267-9104-1dae029fe8bf" providerId="ADAL" clId="{9D1781A6-BDEC-418E-891B-1C927A228AE2}" dt="2024-04-03T13:15:51.314" v="3791" actId="14100"/>
          <ac:cxnSpMkLst>
            <pc:docMk/>
            <pc:sldMk cId="2338190046" sldId="311"/>
            <ac:cxnSpMk id="181" creationId="{2321EEBE-9D90-FA52-AC69-499991A72270}"/>
          </ac:cxnSpMkLst>
        </pc:cxnChg>
        <pc:cxnChg chg="add mod">
          <ac:chgData name="Bram Wesselo" userId="6569595c-9684-4267-9104-1dae029fe8bf" providerId="ADAL" clId="{9D1781A6-BDEC-418E-891B-1C927A228AE2}" dt="2024-04-03T13:15:59.834" v="3793" actId="14100"/>
          <ac:cxnSpMkLst>
            <pc:docMk/>
            <pc:sldMk cId="2338190046" sldId="311"/>
            <ac:cxnSpMk id="184" creationId="{8E1459B3-54A2-9EBA-9E4E-5D07115CF7C0}"/>
          </ac:cxnSpMkLst>
        </pc:cxnChg>
        <pc:cxnChg chg="add mod">
          <ac:chgData name="Bram Wesselo" userId="6569595c-9684-4267-9104-1dae029fe8bf" providerId="ADAL" clId="{9D1781A6-BDEC-418E-891B-1C927A228AE2}" dt="2024-04-03T13:16:11.006" v="3795" actId="14100"/>
          <ac:cxnSpMkLst>
            <pc:docMk/>
            <pc:sldMk cId="2338190046" sldId="311"/>
            <ac:cxnSpMk id="187" creationId="{E06CD31F-6470-EC89-FC7A-1CC5A1DC0931}"/>
          </ac:cxnSpMkLst>
        </pc:cxnChg>
        <pc:cxnChg chg="add">
          <ac:chgData name="Bram Wesselo" userId="6569595c-9684-4267-9104-1dae029fe8bf" providerId="ADAL" clId="{9D1781A6-BDEC-418E-891B-1C927A228AE2}" dt="2024-04-03T13:19:16.124" v="3824" actId="11529"/>
          <ac:cxnSpMkLst>
            <pc:docMk/>
            <pc:sldMk cId="2338190046" sldId="311"/>
            <ac:cxnSpMk id="197" creationId="{C2B02D9A-3B65-FBBA-6270-69161DC11250}"/>
          </ac:cxnSpMkLst>
        </pc:cxnChg>
        <pc:cxnChg chg="add">
          <ac:chgData name="Bram Wesselo" userId="6569595c-9684-4267-9104-1dae029fe8bf" providerId="ADAL" clId="{9D1781A6-BDEC-418E-891B-1C927A228AE2}" dt="2024-04-03T13:19:22.025" v="3825" actId="11529"/>
          <ac:cxnSpMkLst>
            <pc:docMk/>
            <pc:sldMk cId="2338190046" sldId="311"/>
            <ac:cxnSpMk id="199" creationId="{12C34DB5-EEB9-CDD7-0B83-223ABCCDEE0F}"/>
          </ac:cxnSpMkLst>
        </pc:cxnChg>
        <pc:cxnChg chg="add mod">
          <ac:chgData name="Bram Wesselo" userId="6569595c-9684-4267-9104-1dae029fe8bf" providerId="ADAL" clId="{9D1781A6-BDEC-418E-891B-1C927A228AE2}" dt="2024-04-03T14:08:23.624" v="4173" actId="14100"/>
          <ac:cxnSpMkLst>
            <pc:docMk/>
            <pc:sldMk cId="2338190046" sldId="311"/>
            <ac:cxnSpMk id="205" creationId="{4111FD61-C6DF-0B14-340D-CC49BDCF158D}"/>
          </ac:cxnSpMkLst>
        </pc:cxnChg>
      </pc:sldChg>
      <pc:sldChg chg="addSp delSp modSp add del mod">
        <pc:chgData name="Bram Wesselo" userId="6569595c-9684-4267-9104-1dae029fe8bf" providerId="ADAL" clId="{9D1781A6-BDEC-418E-891B-1C927A228AE2}" dt="2024-04-04T07:59:06.387" v="5485" actId="47"/>
        <pc:sldMkLst>
          <pc:docMk/>
          <pc:sldMk cId="1464365449" sldId="312"/>
        </pc:sldMkLst>
        <pc:spChg chg="del">
          <ac:chgData name="Bram Wesselo" userId="6569595c-9684-4267-9104-1dae029fe8bf" providerId="ADAL" clId="{9D1781A6-BDEC-418E-891B-1C927A228AE2}" dt="2024-04-03T08:39:27.893" v="2583" actId="478"/>
          <ac:spMkLst>
            <pc:docMk/>
            <pc:sldMk cId="1464365449" sldId="312"/>
            <ac:spMk id="3" creationId="{A3E1A846-C4C4-AF39-2C59-110A9AA236C8}"/>
          </ac:spMkLst>
        </pc:spChg>
        <pc:spChg chg="add mod">
          <ac:chgData name="Bram Wesselo" userId="6569595c-9684-4267-9104-1dae029fe8bf" providerId="ADAL" clId="{9D1781A6-BDEC-418E-891B-1C927A228AE2}" dt="2024-04-03T08:39:50.754" v="2588"/>
          <ac:spMkLst>
            <pc:docMk/>
            <pc:sldMk cId="1464365449" sldId="312"/>
            <ac:spMk id="7" creationId="{BC82C462-A1F7-DDE9-B889-1C92BD5302EC}"/>
          </ac:spMkLst>
        </pc:spChg>
        <pc:spChg chg="add del">
          <ac:chgData name="Bram Wesselo" userId="6569595c-9684-4267-9104-1dae029fe8bf" providerId="ADAL" clId="{9D1781A6-BDEC-418E-891B-1C927A228AE2}" dt="2024-04-03T08:39:43.001" v="2585" actId="22"/>
          <ac:spMkLst>
            <pc:docMk/>
            <pc:sldMk cId="1464365449" sldId="312"/>
            <ac:spMk id="9" creationId="{275D839B-3DF0-96DB-84D8-4A11FD26FED7}"/>
          </ac:spMkLst>
        </pc:spChg>
      </pc:sldChg>
      <pc:sldChg chg="addSp delSp modSp new mod ord delAnim modAnim modNotesTx">
        <pc:chgData name="Bram Wesselo" userId="6569595c-9684-4267-9104-1dae029fe8bf" providerId="ADAL" clId="{9D1781A6-BDEC-418E-891B-1C927A228AE2}" dt="2024-04-04T13:59:14.300" v="12672" actId="20577"/>
        <pc:sldMkLst>
          <pc:docMk/>
          <pc:sldMk cId="3239197784" sldId="313"/>
        </pc:sldMkLst>
        <pc:spChg chg="mod">
          <ac:chgData name="Bram Wesselo" userId="6569595c-9684-4267-9104-1dae029fe8bf" providerId="ADAL" clId="{9D1781A6-BDEC-418E-891B-1C927A228AE2}" dt="2024-04-03T15:19:12.564" v="4673" actId="1076"/>
          <ac:spMkLst>
            <pc:docMk/>
            <pc:sldMk cId="3239197784" sldId="313"/>
            <ac:spMk id="2" creationId="{D2A75216-8402-2E49-141A-E4819221F292}"/>
          </ac:spMkLst>
        </pc:spChg>
        <pc:spChg chg="add mod">
          <ac:chgData name="Bram Wesselo" userId="6569595c-9684-4267-9104-1dae029fe8bf" providerId="ADAL" clId="{9D1781A6-BDEC-418E-891B-1C927A228AE2}" dt="2024-04-03T15:07:40.642" v="4593" actId="1076"/>
          <ac:spMkLst>
            <pc:docMk/>
            <pc:sldMk cId="3239197784" sldId="313"/>
            <ac:spMk id="6" creationId="{E57732CE-F2A0-EFA4-6E0F-38F86FA35438}"/>
          </ac:spMkLst>
        </pc:spChg>
        <pc:spChg chg="add mod">
          <ac:chgData name="Bram Wesselo" userId="6569595c-9684-4267-9104-1dae029fe8bf" providerId="ADAL" clId="{9D1781A6-BDEC-418E-891B-1C927A228AE2}" dt="2024-04-03T15:06:58.867" v="4581" actId="1076"/>
          <ac:spMkLst>
            <pc:docMk/>
            <pc:sldMk cId="3239197784" sldId="313"/>
            <ac:spMk id="7" creationId="{E8A614B4-828C-11E4-DD58-65BF190DB14E}"/>
          </ac:spMkLst>
        </pc:spChg>
        <pc:spChg chg="add del mod">
          <ac:chgData name="Bram Wesselo" userId="6569595c-9684-4267-9104-1dae029fe8bf" providerId="ADAL" clId="{9D1781A6-BDEC-418E-891B-1C927A228AE2}" dt="2024-04-03T14:02:27.698" v="4124"/>
          <ac:spMkLst>
            <pc:docMk/>
            <pc:sldMk cId="3239197784" sldId="313"/>
            <ac:spMk id="9" creationId="{A7C1410F-D3C6-D41B-124A-68B71BFE0979}"/>
          </ac:spMkLst>
        </pc:spChg>
        <pc:spChg chg="add mod">
          <ac:chgData name="Bram Wesselo" userId="6569595c-9684-4267-9104-1dae029fe8bf" providerId="ADAL" clId="{9D1781A6-BDEC-418E-891B-1C927A228AE2}" dt="2024-04-03T15:19:24.044" v="4674" actId="166"/>
          <ac:spMkLst>
            <pc:docMk/>
            <pc:sldMk cId="3239197784" sldId="313"/>
            <ac:spMk id="11" creationId="{B7059CC6-1471-8ED6-6FEE-01A23F2A6D8A}"/>
          </ac:spMkLst>
        </pc:spChg>
        <pc:spChg chg="add mod">
          <ac:chgData name="Bram Wesselo" userId="6569595c-9684-4267-9104-1dae029fe8bf" providerId="ADAL" clId="{9D1781A6-BDEC-418E-891B-1C927A228AE2}" dt="2024-04-03T14:51:02.839" v="4465" actId="1076"/>
          <ac:spMkLst>
            <pc:docMk/>
            <pc:sldMk cId="3239197784" sldId="313"/>
            <ac:spMk id="12" creationId="{39AB7638-E023-390C-CD0C-AFD986383E95}"/>
          </ac:spMkLst>
        </pc:spChg>
        <pc:spChg chg="add mod">
          <ac:chgData name="Bram Wesselo" userId="6569595c-9684-4267-9104-1dae029fe8bf" providerId="ADAL" clId="{9D1781A6-BDEC-418E-891B-1C927A228AE2}" dt="2024-04-03T15:06:03.916" v="4574" actId="1035"/>
          <ac:spMkLst>
            <pc:docMk/>
            <pc:sldMk cId="3239197784" sldId="313"/>
            <ac:spMk id="14" creationId="{D078495C-98A9-8B15-793C-A0C6215DF5FE}"/>
          </ac:spMkLst>
        </pc:spChg>
        <pc:spChg chg="add mod">
          <ac:chgData name="Bram Wesselo" userId="6569595c-9684-4267-9104-1dae029fe8bf" providerId="ADAL" clId="{9D1781A6-BDEC-418E-891B-1C927A228AE2}" dt="2024-04-03T14:51:11.942" v="4468" actId="1076"/>
          <ac:spMkLst>
            <pc:docMk/>
            <pc:sldMk cId="3239197784" sldId="313"/>
            <ac:spMk id="15" creationId="{A6267B3B-C353-61A6-35D2-665C422513EC}"/>
          </ac:spMkLst>
        </pc:spChg>
        <pc:spChg chg="add mod">
          <ac:chgData name="Bram Wesselo" userId="6569595c-9684-4267-9104-1dae029fe8bf" providerId="ADAL" clId="{9D1781A6-BDEC-418E-891B-1C927A228AE2}" dt="2024-04-03T14:50:56.536" v="4463" actId="1076"/>
          <ac:spMkLst>
            <pc:docMk/>
            <pc:sldMk cId="3239197784" sldId="313"/>
            <ac:spMk id="17" creationId="{E207C06F-7E91-A6A0-DA18-50F3FA125AC4}"/>
          </ac:spMkLst>
        </pc:spChg>
        <pc:spChg chg="add mod ord">
          <ac:chgData name="Bram Wesselo" userId="6569595c-9684-4267-9104-1dae029fe8bf" providerId="ADAL" clId="{9D1781A6-BDEC-418E-891B-1C927A228AE2}" dt="2024-04-03T15:19:56.826" v="4678" actId="166"/>
          <ac:spMkLst>
            <pc:docMk/>
            <pc:sldMk cId="3239197784" sldId="313"/>
            <ac:spMk id="18" creationId="{768C33CA-237B-02AD-2BE4-45AC1A26264F}"/>
          </ac:spMkLst>
        </pc:spChg>
        <pc:spChg chg="add mod">
          <ac:chgData name="Bram Wesselo" userId="6569595c-9684-4267-9104-1dae029fe8bf" providerId="ADAL" clId="{9D1781A6-BDEC-418E-891B-1C927A228AE2}" dt="2024-04-03T14:54:29.690" v="4510" actId="20577"/>
          <ac:spMkLst>
            <pc:docMk/>
            <pc:sldMk cId="3239197784" sldId="313"/>
            <ac:spMk id="19" creationId="{DBF656D8-902A-4947-63F3-2C1F6CBB16EC}"/>
          </ac:spMkLst>
        </pc:spChg>
        <pc:spChg chg="add mod">
          <ac:chgData name="Bram Wesselo" userId="6569595c-9684-4267-9104-1dae029fe8bf" providerId="ADAL" clId="{9D1781A6-BDEC-418E-891B-1C927A228AE2}" dt="2024-04-03T14:51:40.362" v="4489" actId="14100"/>
          <ac:spMkLst>
            <pc:docMk/>
            <pc:sldMk cId="3239197784" sldId="313"/>
            <ac:spMk id="34" creationId="{69366AAF-2852-F55C-65DC-C0B4A5DA4018}"/>
          </ac:spMkLst>
        </pc:spChg>
        <pc:spChg chg="add mod ord">
          <ac:chgData name="Bram Wesselo" userId="6569595c-9684-4267-9104-1dae029fe8bf" providerId="ADAL" clId="{9D1781A6-BDEC-418E-891B-1C927A228AE2}" dt="2024-04-03T15:23:48.401" v="4718" actId="14100"/>
          <ac:spMkLst>
            <pc:docMk/>
            <pc:sldMk cId="3239197784" sldId="313"/>
            <ac:spMk id="50" creationId="{48593956-C7AC-25FB-2597-F1DF5B413329}"/>
          </ac:spMkLst>
        </pc:spChg>
        <pc:spChg chg="add mod ord">
          <ac:chgData name="Bram Wesselo" userId="6569595c-9684-4267-9104-1dae029fe8bf" providerId="ADAL" clId="{9D1781A6-BDEC-418E-891B-1C927A228AE2}" dt="2024-04-03T15:23:01.065" v="4712" actId="1076"/>
          <ac:spMkLst>
            <pc:docMk/>
            <pc:sldMk cId="3239197784" sldId="313"/>
            <ac:spMk id="51" creationId="{53C0E8C4-03D3-A02A-1BE4-2714D5D28BA3}"/>
          </ac:spMkLst>
        </pc:spChg>
        <pc:spChg chg="add del mod">
          <ac:chgData name="Bram Wesselo" userId="6569595c-9684-4267-9104-1dae029fe8bf" providerId="ADAL" clId="{9D1781A6-BDEC-418E-891B-1C927A228AE2}" dt="2024-04-03T15:20:26.695" v="4683" actId="478"/>
          <ac:spMkLst>
            <pc:docMk/>
            <pc:sldMk cId="3239197784" sldId="313"/>
            <ac:spMk id="52" creationId="{2B1FF478-78E8-C4CA-6F16-2C4CB3B7C1CC}"/>
          </ac:spMkLst>
        </pc:spChg>
        <pc:spChg chg="add mod">
          <ac:chgData name="Bram Wesselo" userId="6569595c-9684-4267-9104-1dae029fe8bf" providerId="ADAL" clId="{9D1781A6-BDEC-418E-891B-1C927A228AE2}" dt="2024-04-03T15:22:55.768" v="4711" actId="1076"/>
          <ac:spMkLst>
            <pc:docMk/>
            <pc:sldMk cId="3239197784" sldId="313"/>
            <ac:spMk id="53" creationId="{7AE46CDC-E6DF-D00D-AE56-D9CBD9432505}"/>
          </ac:spMkLst>
        </pc:spChg>
        <pc:spChg chg="add mod">
          <ac:chgData name="Bram Wesselo" userId="6569595c-9684-4267-9104-1dae029fe8bf" providerId="ADAL" clId="{9D1781A6-BDEC-418E-891B-1C927A228AE2}" dt="2024-04-03T15:22:16.519" v="4700" actId="1076"/>
          <ac:spMkLst>
            <pc:docMk/>
            <pc:sldMk cId="3239197784" sldId="313"/>
            <ac:spMk id="56" creationId="{795CB231-7B98-1643-0F7E-97979A6C682F}"/>
          </ac:spMkLst>
        </pc:spChg>
        <pc:spChg chg="add mod">
          <ac:chgData name="Bram Wesselo" userId="6569595c-9684-4267-9104-1dae029fe8bf" providerId="ADAL" clId="{9D1781A6-BDEC-418E-891B-1C927A228AE2}" dt="2024-04-03T15:22:42.048" v="4707" actId="688"/>
          <ac:spMkLst>
            <pc:docMk/>
            <pc:sldMk cId="3239197784" sldId="313"/>
            <ac:spMk id="57" creationId="{D2F6DD09-D576-E958-C644-5ED5E47FF627}"/>
          </ac:spMkLst>
        </pc:spChg>
        <pc:spChg chg="add del mod">
          <ac:chgData name="Bram Wesselo" userId="6569595c-9684-4267-9104-1dae029fe8bf" providerId="ADAL" clId="{9D1781A6-BDEC-418E-891B-1C927A228AE2}" dt="2024-04-03T15:24:20.275" v="4726" actId="478"/>
          <ac:spMkLst>
            <pc:docMk/>
            <pc:sldMk cId="3239197784" sldId="313"/>
            <ac:spMk id="58" creationId="{785D5C5A-F167-34A2-C72A-98E98F60BC0C}"/>
          </ac:spMkLst>
        </pc:spChg>
        <pc:spChg chg="add mod">
          <ac:chgData name="Bram Wesselo" userId="6569595c-9684-4267-9104-1dae029fe8bf" providerId="ADAL" clId="{9D1781A6-BDEC-418E-891B-1C927A228AE2}" dt="2024-04-03T15:24:12.011" v="4724" actId="1076"/>
          <ac:spMkLst>
            <pc:docMk/>
            <pc:sldMk cId="3239197784" sldId="313"/>
            <ac:spMk id="59" creationId="{DA770A0C-B3F3-2C26-84F1-A8CC378A3CD8}"/>
          </ac:spMkLst>
        </pc:spChg>
        <pc:spChg chg="add mod">
          <ac:chgData name="Bram Wesselo" userId="6569595c-9684-4267-9104-1dae029fe8bf" providerId="ADAL" clId="{9D1781A6-BDEC-418E-891B-1C927A228AE2}" dt="2024-04-03T15:24:35.403" v="4729" actId="1076"/>
          <ac:spMkLst>
            <pc:docMk/>
            <pc:sldMk cId="3239197784" sldId="313"/>
            <ac:spMk id="60" creationId="{319802FB-D44C-C1B5-ADC5-45AB6EB25364}"/>
          </ac:spMkLst>
        </pc:spChg>
        <pc:picChg chg="add mod">
          <ac:chgData name="Bram Wesselo" userId="6569595c-9684-4267-9104-1dae029fe8bf" providerId="ADAL" clId="{9D1781A6-BDEC-418E-891B-1C927A228AE2}" dt="2024-04-03T14:05:36.898" v="4142" actId="1076"/>
          <ac:picMkLst>
            <pc:docMk/>
            <pc:sldMk cId="3239197784" sldId="313"/>
            <ac:picMk id="5" creationId="{79530587-C610-CDCA-B0D4-C94525CABAA4}"/>
          </ac:picMkLst>
        </pc:picChg>
        <pc:picChg chg="add del mod">
          <ac:chgData name="Bram Wesselo" userId="6569595c-9684-4267-9104-1dae029fe8bf" providerId="ADAL" clId="{9D1781A6-BDEC-418E-891B-1C927A228AE2}" dt="2024-04-03T14:02:27.698" v="4124"/>
          <ac:picMkLst>
            <pc:docMk/>
            <pc:sldMk cId="3239197784" sldId="313"/>
            <ac:picMk id="8" creationId="{56874F52-CABB-F838-9AFB-F87D015C7C32}"/>
          </ac:picMkLst>
        </pc:picChg>
        <pc:picChg chg="add mod">
          <ac:chgData name="Bram Wesselo" userId="6569595c-9684-4267-9104-1dae029fe8bf" providerId="ADAL" clId="{9D1781A6-BDEC-418E-891B-1C927A228AE2}" dt="2024-04-03T15:19:24.044" v="4674" actId="166"/>
          <ac:picMkLst>
            <pc:docMk/>
            <pc:sldMk cId="3239197784" sldId="313"/>
            <ac:picMk id="10" creationId="{46034F9D-FF6A-E6E8-9629-12E880689523}"/>
          </ac:picMkLst>
        </pc:picChg>
        <pc:picChg chg="add mod">
          <ac:chgData name="Bram Wesselo" userId="6569595c-9684-4267-9104-1dae029fe8bf" providerId="ADAL" clId="{9D1781A6-BDEC-418E-891B-1C927A228AE2}" dt="2024-04-03T15:06:03.916" v="4574" actId="1035"/>
          <ac:picMkLst>
            <pc:docMk/>
            <pc:sldMk cId="3239197784" sldId="313"/>
            <ac:picMk id="13" creationId="{E5236B32-9ECE-C409-7182-149F810CEDC9}"/>
          </ac:picMkLst>
        </pc:picChg>
        <pc:picChg chg="add mod">
          <ac:chgData name="Bram Wesselo" userId="6569595c-9684-4267-9104-1dae029fe8bf" providerId="ADAL" clId="{9D1781A6-BDEC-418E-891B-1C927A228AE2}" dt="2024-04-03T14:50:56.536" v="4463" actId="1076"/>
          <ac:picMkLst>
            <pc:docMk/>
            <pc:sldMk cId="3239197784" sldId="313"/>
            <ac:picMk id="16" creationId="{B96D3739-0773-A808-0260-1F5B800AE8D9}"/>
          </ac:picMkLst>
        </pc:picChg>
        <pc:picChg chg="add mod">
          <ac:chgData name="Bram Wesselo" userId="6569595c-9684-4267-9104-1dae029fe8bf" providerId="ADAL" clId="{9D1781A6-BDEC-418E-891B-1C927A228AE2}" dt="2024-04-03T14:31:06.942" v="4220" actId="1076"/>
          <ac:picMkLst>
            <pc:docMk/>
            <pc:sldMk cId="3239197784" sldId="313"/>
            <ac:picMk id="36" creationId="{CEF2B7C1-6C66-FFA2-95C8-B44AD852E50F}"/>
          </ac:picMkLst>
        </pc:picChg>
        <pc:picChg chg="add del mod">
          <ac:chgData name="Bram Wesselo" userId="6569595c-9684-4267-9104-1dae029fe8bf" providerId="ADAL" clId="{9D1781A6-BDEC-418E-891B-1C927A228AE2}" dt="2024-04-03T14:33:37.493" v="4241" actId="478"/>
          <ac:picMkLst>
            <pc:docMk/>
            <pc:sldMk cId="3239197784" sldId="313"/>
            <ac:picMk id="38" creationId="{9AE2BE94-20B8-A1DC-8005-B9D3D964783C}"/>
          </ac:picMkLst>
        </pc:picChg>
        <pc:picChg chg="add del mod">
          <ac:chgData name="Bram Wesselo" userId="6569595c-9684-4267-9104-1dae029fe8bf" providerId="ADAL" clId="{9D1781A6-BDEC-418E-891B-1C927A228AE2}" dt="2024-04-03T14:33:39.218" v="4242" actId="478"/>
          <ac:picMkLst>
            <pc:docMk/>
            <pc:sldMk cId="3239197784" sldId="313"/>
            <ac:picMk id="40" creationId="{B145E041-5060-E156-9D1D-74788B264165}"/>
          </ac:picMkLst>
        </pc:picChg>
        <pc:picChg chg="add del mod">
          <ac:chgData name="Bram Wesselo" userId="6569595c-9684-4267-9104-1dae029fe8bf" providerId="ADAL" clId="{9D1781A6-BDEC-418E-891B-1C927A228AE2}" dt="2024-04-03T14:33:41.226" v="4244" actId="478"/>
          <ac:picMkLst>
            <pc:docMk/>
            <pc:sldMk cId="3239197784" sldId="313"/>
            <ac:picMk id="42" creationId="{91E251B4-C45E-0188-07AD-7A1331E56BB4}"/>
          </ac:picMkLst>
        </pc:picChg>
        <pc:picChg chg="add mod">
          <ac:chgData name="Bram Wesselo" userId="6569595c-9684-4267-9104-1dae029fe8bf" providerId="ADAL" clId="{9D1781A6-BDEC-418E-891B-1C927A228AE2}" dt="2024-04-03T15:07:34.451" v="4592" actId="1035"/>
          <ac:picMkLst>
            <pc:docMk/>
            <pc:sldMk cId="3239197784" sldId="313"/>
            <ac:picMk id="46" creationId="{B79FD671-361B-493A-E7BB-E54F1AE65E94}"/>
          </ac:picMkLst>
        </pc:picChg>
        <pc:picChg chg="add mod">
          <ac:chgData name="Bram Wesselo" userId="6569595c-9684-4267-9104-1dae029fe8bf" providerId="ADAL" clId="{9D1781A6-BDEC-418E-891B-1C927A228AE2}" dt="2024-04-03T15:19:24.044" v="4674" actId="166"/>
          <ac:picMkLst>
            <pc:docMk/>
            <pc:sldMk cId="3239197784" sldId="313"/>
            <ac:picMk id="47" creationId="{2A17133E-F765-AB14-FAF0-DA98E56E31F6}"/>
          </ac:picMkLst>
        </pc:picChg>
        <pc:picChg chg="add mod">
          <ac:chgData name="Bram Wesselo" userId="6569595c-9684-4267-9104-1dae029fe8bf" providerId="ADAL" clId="{9D1781A6-BDEC-418E-891B-1C927A228AE2}" dt="2024-04-03T15:07:53.800" v="4595" actId="1076"/>
          <ac:picMkLst>
            <pc:docMk/>
            <pc:sldMk cId="3239197784" sldId="313"/>
            <ac:picMk id="48" creationId="{E874AE0B-59ED-7FA2-65DE-96597575F454}"/>
          </ac:picMkLst>
        </pc:picChg>
        <pc:picChg chg="add mod">
          <ac:chgData name="Bram Wesselo" userId="6569595c-9684-4267-9104-1dae029fe8bf" providerId="ADAL" clId="{9D1781A6-BDEC-418E-891B-1C927A228AE2}" dt="2024-04-03T15:07:58.434" v="4596" actId="1076"/>
          <ac:picMkLst>
            <pc:docMk/>
            <pc:sldMk cId="3239197784" sldId="313"/>
            <ac:picMk id="49" creationId="{2208FE7C-B201-CD43-5F7F-8508920F768B}"/>
          </ac:picMkLst>
        </pc:picChg>
        <pc:picChg chg="add del">
          <ac:chgData name="Bram Wesselo" userId="6569595c-9684-4267-9104-1dae029fe8bf" providerId="ADAL" clId="{9D1781A6-BDEC-418E-891B-1C927A228AE2}" dt="2024-04-03T14:30:50.013" v="4217"/>
          <ac:picMkLst>
            <pc:docMk/>
            <pc:sldMk cId="3239197784" sldId="313"/>
            <ac:picMk id="7170" creationId="{56CFC16A-0D14-7BAD-843A-617D33016B18}"/>
          </ac:picMkLst>
        </pc:picChg>
        <pc:picChg chg="add del mod">
          <ac:chgData name="Bram Wesselo" userId="6569595c-9684-4267-9104-1dae029fe8bf" providerId="ADAL" clId="{9D1781A6-BDEC-418E-891B-1C927A228AE2}" dt="2024-04-03T14:33:40.349" v="4243" actId="478"/>
          <ac:picMkLst>
            <pc:docMk/>
            <pc:sldMk cId="3239197784" sldId="313"/>
            <ac:picMk id="7172" creationId="{5DF8CAA3-D57F-291C-5926-36B68A44F81E}"/>
          </ac:picMkLst>
        </pc:picChg>
        <pc:picChg chg="add del">
          <ac:chgData name="Bram Wesselo" userId="6569595c-9684-4267-9104-1dae029fe8bf" providerId="ADAL" clId="{9D1781A6-BDEC-418E-891B-1C927A228AE2}" dt="2024-04-03T14:33:12.528" v="4234"/>
          <ac:picMkLst>
            <pc:docMk/>
            <pc:sldMk cId="3239197784" sldId="313"/>
            <ac:picMk id="7174" creationId="{D31AEFC6-0D9F-F644-9E98-091D83649F76}"/>
          </ac:picMkLst>
        </pc:picChg>
        <pc:picChg chg="add del mod">
          <ac:chgData name="Bram Wesselo" userId="6569595c-9684-4267-9104-1dae029fe8bf" providerId="ADAL" clId="{9D1781A6-BDEC-418E-891B-1C927A228AE2}" dt="2024-04-03T15:04:58.603" v="4531" actId="478"/>
          <ac:picMkLst>
            <pc:docMk/>
            <pc:sldMk cId="3239197784" sldId="313"/>
            <ac:picMk id="7176" creationId="{D916029D-6FA9-51EA-2065-BC2A05FE5C52}"/>
          </ac:picMkLst>
        </pc:picChg>
        <pc:picChg chg="add mod">
          <ac:chgData name="Bram Wesselo" userId="6569595c-9684-4267-9104-1dae029fe8bf" providerId="ADAL" clId="{9D1781A6-BDEC-418E-891B-1C927A228AE2}" dt="2024-04-03T15:05:13.066" v="4534" actId="1076"/>
          <ac:picMkLst>
            <pc:docMk/>
            <pc:sldMk cId="3239197784" sldId="313"/>
            <ac:picMk id="7178" creationId="{C45C9A23-567E-87AB-E8A1-F947900E56A6}"/>
          </ac:picMkLst>
        </pc:picChg>
        <pc:cxnChg chg="add mod">
          <ac:chgData name="Bram Wesselo" userId="6569595c-9684-4267-9104-1dae029fe8bf" providerId="ADAL" clId="{9D1781A6-BDEC-418E-891B-1C927A228AE2}" dt="2024-04-03T15:20:08.921" v="4680" actId="14100"/>
          <ac:cxnSpMkLst>
            <pc:docMk/>
            <pc:sldMk cId="3239197784" sldId="313"/>
            <ac:cxnSpMk id="21" creationId="{BB3CC246-627A-E489-B450-52B80552642A}"/>
          </ac:cxnSpMkLst>
        </pc:cxnChg>
        <pc:cxnChg chg="add mod">
          <ac:chgData name="Bram Wesselo" userId="6569595c-9684-4267-9104-1dae029fe8bf" providerId="ADAL" clId="{9D1781A6-BDEC-418E-891B-1C927A228AE2}" dt="2024-04-03T14:16:09.599" v="4200" actId="692"/>
          <ac:cxnSpMkLst>
            <pc:docMk/>
            <pc:sldMk cId="3239197784" sldId="313"/>
            <ac:cxnSpMk id="24" creationId="{1E269884-21AA-DB2A-665A-2BF69675C041}"/>
          </ac:cxnSpMkLst>
        </pc:cxnChg>
        <pc:cxnChg chg="add mod">
          <ac:chgData name="Bram Wesselo" userId="6569595c-9684-4267-9104-1dae029fe8bf" providerId="ADAL" clId="{9D1781A6-BDEC-418E-891B-1C927A228AE2}" dt="2024-04-03T15:20:04.648" v="4679" actId="14100"/>
          <ac:cxnSpMkLst>
            <pc:docMk/>
            <pc:sldMk cId="3239197784" sldId="313"/>
            <ac:cxnSpMk id="26" creationId="{5C031826-5580-E108-CF21-BF80736F8E3E}"/>
          </ac:cxnSpMkLst>
        </pc:cxnChg>
        <pc:cxnChg chg="add mod">
          <ac:chgData name="Bram Wesselo" userId="6569595c-9684-4267-9104-1dae029fe8bf" providerId="ADAL" clId="{9D1781A6-BDEC-418E-891B-1C927A228AE2}" dt="2024-04-03T14:51:32.916" v="4488" actId="1037"/>
          <ac:cxnSpMkLst>
            <pc:docMk/>
            <pc:sldMk cId="3239197784" sldId="313"/>
            <ac:cxnSpMk id="28" creationId="{3884AD9B-5D4F-0216-58BE-4CBA27028DAA}"/>
          </ac:cxnSpMkLst>
        </pc:cxnChg>
      </pc:sldChg>
      <pc:sldChg chg="modSp new del mod ord">
        <pc:chgData name="Bram Wesselo" userId="6569595c-9684-4267-9104-1dae029fe8bf" providerId="ADAL" clId="{9D1781A6-BDEC-418E-891B-1C927A228AE2}" dt="2024-04-04T08:00:35.079" v="5496" actId="47"/>
        <pc:sldMkLst>
          <pc:docMk/>
          <pc:sldMk cId="2826282504" sldId="314"/>
        </pc:sldMkLst>
        <pc:spChg chg="mod">
          <ac:chgData name="Bram Wesselo" userId="6569595c-9684-4267-9104-1dae029fe8bf" providerId="ADAL" clId="{9D1781A6-BDEC-418E-891B-1C927A228AE2}" dt="2024-04-04T07:43:21.042" v="4954" actId="20577"/>
          <ac:spMkLst>
            <pc:docMk/>
            <pc:sldMk cId="2826282504" sldId="314"/>
            <ac:spMk id="2" creationId="{E57496C7-A63B-ED7C-568D-B18CD60126F8}"/>
          </ac:spMkLst>
        </pc:spChg>
        <pc:spChg chg="mod">
          <ac:chgData name="Bram Wesselo" userId="6569595c-9684-4267-9104-1dae029fe8bf" providerId="ADAL" clId="{9D1781A6-BDEC-418E-891B-1C927A228AE2}" dt="2024-04-04T07:59:48.591" v="5490" actId="21"/>
          <ac:spMkLst>
            <pc:docMk/>
            <pc:sldMk cId="2826282504" sldId="314"/>
            <ac:spMk id="3" creationId="{E14CA3D0-86BD-C363-A017-B6CACBD35F58}"/>
          </ac:spMkLst>
        </pc:spChg>
      </pc:sldChg>
      <pc:sldChg chg="modSp new del mod">
        <pc:chgData name="Bram Wesselo" userId="6569595c-9684-4267-9104-1dae029fe8bf" providerId="ADAL" clId="{9D1781A6-BDEC-418E-891B-1C927A228AE2}" dt="2024-04-04T08:00:37.359" v="5497" actId="47"/>
        <pc:sldMkLst>
          <pc:docMk/>
          <pc:sldMk cId="2902594025" sldId="315"/>
        </pc:sldMkLst>
        <pc:spChg chg="mod">
          <ac:chgData name="Bram Wesselo" userId="6569595c-9684-4267-9104-1dae029fe8bf" providerId="ADAL" clId="{9D1781A6-BDEC-418E-891B-1C927A228AE2}" dt="2024-04-04T07:41:55.223" v="4863" actId="20577"/>
          <ac:spMkLst>
            <pc:docMk/>
            <pc:sldMk cId="2902594025" sldId="315"/>
            <ac:spMk id="2" creationId="{D9E9B503-18E9-6D20-8974-AEB73D27B363}"/>
          </ac:spMkLst>
        </pc:spChg>
        <pc:spChg chg="mod">
          <ac:chgData name="Bram Wesselo" userId="6569595c-9684-4267-9104-1dae029fe8bf" providerId="ADAL" clId="{9D1781A6-BDEC-418E-891B-1C927A228AE2}" dt="2024-04-04T07:42:58.788" v="4944" actId="20577"/>
          <ac:spMkLst>
            <pc:docMk/>
            <pc:sldMk cId="2902594025" sldId="315"/>
            <ac:spMk id="3" creationId="{6A5B8CA4-866E-098E-A58D-F53AC76E9A91}"/>
          </ac:spMkLst>
        </pc:spChg>
      </pc:sldChg>
      <pc:sldMasterChg chg="addSp delSp modSp mod modSldLayout">
        <pc:chgData name="Bram Wesselo" userId="6569595c-9684-4267-9104-1dae029fe8bf" providerId="ADAL" clId="{9D1781A6-BDEC-418E-891B-1C927A228AE2}" dt="2024-04-04T08:19:07.816" v="5682" actId="1038"/>
        <pc:sldMasterMkLst>
          <pc:docMk/>
          <pc:sldMasterMk cId="3199631425" sldId="2147483648"/>
        </pc:sldMasterMkLst>
        <pc:picChg chg="add mod">
          <ac:chgData name="Bram Wesselo" userId="6569595c-9684-4267-9104-1dae029fe8bf" providerId="ADAL" clId="{9D1781A6-BDEC-418E-891B-1C927A228AE2}" dt="2024-04-04T08:19:07.816" v="5682" actId="1038"/>
          <ac:picMkLst>
            <pc:docMk/>
            <pc:sldMasterMk cId="3199631425" sldId="2147483648"/>
            <ac:picMk id="7" creationId="{B46FB40D-AAC7-AE9C-6166-4455C9CA51C8}"/>
          </ac:picMkLst>
        </pc:picChg>
        <pc:picChg chg="add mod">
          <ac:chgData name="Bram Wesselo" userId="6569595c-9684-4267-9104-1dae029fe8bf" providerId="ADAL" clId="{9D1781A6-BDEC-418E-891B-1C927A228AE2}" dt="2024-04-04T08:18:28.150" v="5667" actId="1076"/>
          <ac:picMkLst>
            <pc:docMk/>
            <pc:sldMasterMk cId="3199631425" sldId="2147483648"/>
            <ac:picMk id="9" creationId="{C8F2B74B-702B-CF36-108B-B58948BD43E0}"/>
          </ac:picMkLst>
        </pc:picChg>
        <pc:cxnChg chg="add del mod">
          <ac:chgData name="Bram Wesselo" userId="6569595c-9684-4267-9104-1dae029fe8bf" providerId="ADAL" clId="{9D1781A6-BDEC-418E-891B-1C927A228AE2}" dt="2024-04-04T08:18:45.502" v="5672" actId="478"/>
          <ac:cxnSpMkLst>
            <pc:docMk/>
            <pc:sldMasterMk cId="3199631425" sldId="2147483648"/>
            <ac:cxnSpMk id="11" creationId="{F7C024B9-2966-167A-4CDE-A5B5D7AA2EC4}"/>
          </ac:cxnSpMkLst>
        </pc:cxnChg>
        <pc:sldLayoutChg chg="delSp mod">
          <pc:chgData name="Bram Wesselo" userId="6569595c-9684-4267-9104-1dae029fe8bf" providerId="ADAL" clId="{9D1781A6-BDEC-418E-891B-1C927A228AE2}" dt="2024-04-03T08:04:33.149" v="2200" actId="478"/>
          <pc:sldLayoutMkLst>
            <pc:docMk/>
            <pc:sldMasterMk cId="3199631425" sldId="2147483648"/>
            <pc:sldLayoutMk cId="1845765824" sldId="2147483651"/>
          </pc:sldLayoutMkLst>
          <pc:spChg chg="del">
            <ac:chgData name="Bram Wesselo" userId="6569595c-9684-4267-9104-1dae029fe8bf" providerId="ADAL" clId="{9D1781A6-BDEC-418E-891B-1C927A228AE2}" dt="2024-04-03T08:04:33.149" v="2200" actId="478"/>
            <ac:spMkLst>
              <pc:docMk/>
              <pc:sldMasterMk cId="3199631425" sldId="2147483648"/>
              <pc:sldLayoutMk cId="1845765824" sldId="2147483651"/>
              <ac:spMk id="4" creationId="{00000000-0000-0000-0000-000000000000}"/>
            </ac:spMkLst>
          </pc:spChg>
        </pc:sldLayoutChg>
        <pc:sldLayoutChg chg="delSp mod">
          <pc:chgData name="Bram Wesselo" userId="6569595c-9684-4267-9104-1dae029fe8bf" providerId="ADAL" clId="{9D1781A6-BDEC-418E-891B-1C927A228AE2}" dt="2024-04-03T08:04:12.451" v="2195" actId="478"/>
          <pc:sldLayoutMkLst>
            <pc:docMk/>
            <pc:sldMasterMk cId="3199631425" sldId="2147483648"/>
            <pc:sldLayoutMk cId="2504107199" sldId="2147483652"/>
          </pc:sldLayoutMkLst>
          <pc:spChg chg="del">
            <ac:chgData name="Bram Wesselo" userId="6569595c-9684-4267-9104-1dae029fe8bf" providerId="ADAL" clId="{9D1781A6-BDEC-418E-891B-1C927A228AE2}" dt="2024-04-03T08:04:12.451" v="2195" actId="478"/>
            <ac:spMkLst>
              <pc:docMk/>
              <pc:sldMasterMk cId="3199631425" sldId="2147483648"/>
              <pc:sldLayoutMk cId="2504107199" sldId="2147483652"/>
              <ac:spMk id="5" creationId="{00000000-0000-0000-0000-000000000000}"/>
            </ac:spMkLst>
          </pc:spChg>
        </pc:sldLayoutChg>
        <pc:sldLayoutChg chg="delSp mod">
          <pc:chgData name="Bram Wesselo" userId="6569595c-9684-4267-9104-1dae029fe8bf" providerId="ADAL" clId="{9D1781A6-BDEC-418E-891B-1C927A228AE2}" dt="2024-04-03T08:04:06.152" v="2194" actId="478"/>
          <pc:sldLayoutMkLst>
            <pc:docMk/>
            <pc:sldMasterMk cId="3199631425" sldId="2147483648"/>
            <pc:sldLayoutMk cId="965091336" sldId="2147483654"/>
          </pc:sldLayoutMkLst>
          <pc:spChg chg="del">
            <ac:chgData name="Bram Wesselo" userId="6569595c-9684-4267-9104-1dae029fe8bf" providerId="ADAL" clId="{9D1781A6-BDEC-418E-891B-1C927A228AE2}" dt="2024-04-03T08:04:06.152" v="2194" actId="478"/>
            <ac:spMkLst>
              <pc:docMk/>
              <pc:sldMasterMk cId="3199631425" sldId="2147483648"/>
              <pc:sldLayoutMk cId="965091336" sldId="2147483654"/>
              <ac:spMk id="3" creationId="{00000000-0000-0000-0000-000000000000}"/>
            </ac:spMkLst>
          </pc:spChg>
        </pc:sldLayoutChg>
        <pc:sldLayoutChg chg="delSp mod">
          <pc:chgData name="Bram Wesselo" userId="6569595c-9684-4267-9104-1dae029fe8bf" providerId="ADAL" clId="{9D1781A6-BDEC-418E-891B-1C927A228AE2}" dt="2024-04-03T08:04:36.999" v="2201" actId="478"/>
          <pc:sldLayoutMkLst>
            <pc:docMk/>
            <pc:sldMasterMk cId="3199631425" sldId="2147483648"/>
            <pc:sldLayoutMk cId="1945903169" sldId="2147483655"/>
          </pc:sldLayoutMkLst>
          <pc:spChg chg="del">
            <ac:chgData name="Bram Wesselo" userId="6569595c-9684-4267-9104-1dae029fe8bf" providerId="ADAL" clId="{9D1781A6-BDEC-418E-891B-1C927A228AE2}" dt="2024-04-03T08:04:36.999" v="2201" actId="478"/>
            <ac:spMkLst>
              <pc:docMk/>
              <pc:sldMasterMk cId="3199631425" sldId="2147483648"/>
              <pc:sldLayoutMk cId="1945903169" sldId="2147483655"/>
              <ac:spMk id="2" creationId="{00000000-0000-0000-0000-000000000000}"/>
            </ac:spMkLst>
          </pc:spChg>
        </pc:sldLayoutChg>
        <pc:sldLayoutChg chg="delSp mod">
          <pc:chgData name="Bram Wesselo" userId="6569595c-9684-4267-9104-1dae029fe8bf" providerId="ADAL" clId="{9D1781A6-BDEC-418E-891B-1C927A228AE2}" dt="2024-04-03T08:04:28.207" v="2198" actId="478"/>
          <pc:sldLayoutMkLst>
            <pc:docMk/>
            <pc:sldMasterMk cId="3199631425" sldId="2147483648"/>
            <pc:sldLayoutMk cId="1310612804" sldId="2147483657"/>
          </pc:sldLayoutMkLst>
          <pc:spChg chg="del">
            <ac:chgData name="Bram Wesselo" userId="6569595c-9684-4267-9104-1dae029fe8bf" providerId="ADAL" clId="{9D1781A6-BDEC-418E-891B-1C927A228AE2}" dt="2024-04-03T08:04:28.207" v="2198" actId="478"/>
            <ac:spMkLst>
              <pc:docMk/>
              <pc:sldMasterMk cId="3199631425" sldId="2147483648"/>
              <pc:sldLayoutMk cId="1310612804" sldId="2147483657"/>
              <ac:spMk id="5" creationId="{00000000-0000-0000-0000-000000000000}"/>
            </ac:spMkLst>
          </pc:spChg>
        </pc:sldLayoutChg>
        <pc:sldLayoutChg chg="delSp mod">
          <pc:chgData name="Bram Wesselo" userId="6569595c-9684-4267-9104-1dae029fe8bf" providerId="ADAL" clId="{9D1781A6-BDEC-418E-891B-1C927A228AE2}" dt="2024-04-03T08:04:23.882" v="2197" actId="478"/>
          <pc:sldLayoutMkLst>
            <pc:docMk/>
            <pc:sldMasterMk cId="3199631425" sldId="2147483648"/>
            <pc:sldLayoutMk cId="946230549" sldId="2147483660"/>
          </pc:sldLayoutMkLst>
          <pc:spChg chg="del">
            <ac:chgData name="Bram Wesselo" userId="6569595c-9684-4267-9104-1dae029fe8bf" providerId="ADAL" clId="{9D1781A6-BDEC-418E-891B-1C927A228AE2}" dt="2024-04-03T08:04:23.882" v="2197" actId="478"/>
            <ac:spMkLst>
              <pc:docMk/>
              <pc:sldMasterMk cId="3199631425" sldId="2147483648"/>
              <pc:sldLayoutMk cId="946230549" sldId="2147483660"/>
              <ac:spMk id="5" creationId="{00000000-0000-0000-0000-000000000000}"/>
            </ac:spMkLst>
          </pc:spChg>
        </pc:sldLayoutChg>
        <pc:sldLayoutChg chg="delSp mod">
          <pc:chgData name="Bram Wesselo" userId="6569595c-9684-4267-9104-1dae029fe8bf" providerId="ADAL" clId="{9D1781A6-BDEC-418E-891B-1C927A228AE2}" dt="2024-04-03T08:04:20.094" v="2196" actId="478"/>
          <pc:sldLayoutMkLst>
            <pc:docMk/>
            <pc:sldMasterMk cId="3199631425" sldId="2147483648"/>
            <pc:sldLayoutMk cId="1944945970" sldId="2147483666"/>
          </pc:sldLayoutMkLst>
          <pc:spChg chg="del">
            <ac:chgData name="Bram Wesselo" userId="6569595c-9684-4267-9104-1dae029fe8bf" providerId="ADAL" clId="{9D1781A6-BDEC-418E-891B-1C927A228AE2}" dt="2024-04-03T08:04:20.094" v="2196" actId="478"/>
            <ac:spMkLst>
              <pc:docMk/>
              <pc:sldMasterMk cId="3199631425" sldId="2147483648"/>
              <pc:sldLayoutMk cId="1944945970" sldId="2147483666"/>
              <ac:spMk id="3" creationId="{00000000-0000-0000-0000-000000000000}"/>
            </ac:spMkLst>
          </pc:spChg>
        </pc:sldLayoutChg>
        <pc:sldLayoutChg chg="delSp mod">
          <pc:chgData name="Bram Wesselo" userId="6569595c-9684-4267-9104-1dae029fe8bf" providerId="ADAL" clId="{9D1781A6-BDEC-418E-891B-1C927A228AE2}" dt="2024-04-03T08:04:30.827" v="2199" actId="478"/>
          <pc:sldLayoutMkLst>
            <pc:docMk/>
            <pc:sldMasterMk cId="3199631425" sldId="2147483648"/>
            <pc:sldLayoutMk cId="3660881882" sldId="2147483667"/>
          </pc:sldLayoutMkLst>
          <pc:spChg chg="del">
            <ac:chgData name="Bram Wesselo" userId="6569595c-9684-4267-9104-1dae029fe8bf" providerId="ADAL" clId="{9D1781A6-BDEC-418E-891B-1C927A228AE2}" dt="2024-04-03T08:04:30.827" v="2199" actId="478"/>
            <ac:spMkLst>
              <pc:docMk/>
              <pc:sldMasterMk cId="3199631425" sldId="2147483648"/>
              <pc:sldLayoutMk cId="3660881882" sldId="2147483667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DC13-2D61-455B-B23F-2F224145DC9C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1DF6-FA07-48E6-A924-A5B2CF2275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17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Welkom, </a:t>
            </a:r>
            <a:r>
              <a:rPr lang="en-US" dirty="0" err="1"/>
              <a:t>voorstel</a:t>
            </a:r>
            <a:r>
              <a:rPr lang="en-US" dirty="0"/>
              <a:t> </a:t>
            </a:r>
            <a:r>
              <a:rPr lang="en-US" dirty="0" err="1"/>
              <a:t>sprekers</a:t>
            </a:r>
            <a:r>
              <a:rPr lang="en-US" dirty="0"/>
              <a:t>, HL7, IHE, Dank </a:t>
            </a:r>
            <a:r>
              <a:rPr lang="en-US" dirty="0" err="1"/>
              <a:t>dat</a:t>
            </a:r>
            <a:r>
              <a:rPr lang="en-US" dirty="0"/>
              <a:t> Santeon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voorstel</a:t>
            </a:r>
            <a:r>
              <a:rPr lang="en-US" dirty="0"/>
              <a:t> mag </a:t>
            </a:r>
            <a:r>
              <a:rPr lang="en-US" dirty="0" err="1"/>
              <a:t>presenteren</a:t>
            </a:r>
            <a:r>
              <a:rPr lang="en-US" dirty="0"/>
              <a:t>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57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opsomming</a:t>
            </a:r>
            <a:r>
              <a:rPr lang="en-US" dirty="0"/>
              <a:t>]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412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 u </a:t>
            </a:r>
            <a:r>
              <a:rPr lang="en-US" dirty="0" err="1"/>
              <a:t>meer</a:t>
            </a:r>
            <a:r>
              <a:rPr lang="en-US" dirty="0"/>
              <a:t> wilt </a:t>
            </a:r>
            <a:r>
              <a:rPr lang="en-US" dirty="0" err="1"/>
              <a:t>weten</a:t>
            </a:r>
            <a:r>
              <a:rPr lang="en-US" dirty="0"/>
              <a:t>;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contactgegevens</a:t>
            </a:r>
            <a:r>
              <a:rPr lang="en-US" dirty="0"/>
              <a:t>.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linkje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op de </a:t>
            </a:r>
            <a:r>
              <a:rPr lang="en-US" dirty="0" err="1"/>
              <a:t>github-omgeving</a:t>
            </a:r>
            <a:r>
              <a:rPr lang="en-US" dirty="0"/>
              <a:t> (</a:t>
            </a:r>
            <a:r>
              <a:rPr lang="en-US" dirty="0" err="1"/>
              <a:t>rechtsonder</a:t>
            </a:r>
            <a:r>
              <a:rPr lang="en-US" dirty="0"/>
              <a:t>).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008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aanleiding</a:t>
            </a:r>
            <a:r>
              <a:rPr lang="en-US" dirty="0"/>
              <a:t> van Shared Care Planning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in de </a:t>
            </a:r>
            <a:r>
              <a:rPr lang="en-US" dirty="0" err="1"/>
              <a:t>tijd</a:t>
            </a:r>
            <a:r>
              <a:rPr lang="en-US" dirty="0"/>
              <a:t>.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ziekenhuizen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toe </a:t>
            </a:r>
            <a:r>
              <a:rPr lang="en-US" dirty="0" err="1"/>
              <a:t>bezig</a:t>
            </a:r>
            <a:r>
              <a:rPr lang="en-US" dirty="0"/>
              <a:t> om </a:t>
            </a:r>
            <a:r>
              <a:rPr lang="en-US" dirty="0" err="1"/>
              <a:t>thuismonitorings-afdelinkjes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,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afdelingen</a:t>
            </a:r>
            <a:r>
              <a:rPr lang="en-US" dirty="0"/>
              <a:t> per </a:t>
            </a:r>
            <a:r>
              <a:rPr lang="en-US" dirty="0" err="1"/>
              <a:t>organisatie</a:t>
            </a:r>
            <a:endParaRPr lang="en-US" dirty="0"/>
          </a:p>
          <a:p>
            <a:r>
              <a:rPr lang="en-US" dirty="0"/>
              <a:t>Later is </a:t>
            </a:r>
            <a:r>
              <a:rPr lang="en-US" dirty="0" err="1"/>
              <a:t>bedacht</a:t>
            </a:r>
            <a:r>
              <a:rPr lang="en-US" dirty="0"/>
              <a:t> om de </a:t>
            </a:r>
            <a:r>
              <a:rPr lang="en-US" dirty="0" err="1"/>
              <a:t>krachten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bundelen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</a:t>
            </a:r>
            <a:r>
              <a:rPr lang="en-US" dirty="0" err="1"/>
              <a:t>initiatief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hybride</a:t>
            </a:r>
            <a:r>
              <a:rPr lang="en-US" dirty="0"/>
              <a:t> </a:t>
            </a:r>
            <a:r>
              <a:rPr lang="en-US" dirty="0" err="1"/>
              <a:t>zorg</a:t>
            </a:r>
            <a:r>
              <a:rPr lang="en-US" dirty="0"/>
              <a:t> in ‘Zorg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jou</a:t>
            </a:r>
            <a:r>
              <a:rPr lang="en-US" dirty="0"/>
              <a:t>’, maar interne </a:t>
            </a:r>
            <a:r>
              <a:rPr lang="en-US" dirty="0" err="1"/>
              <a:t>afdelingen</a:t>
            </a:r>
            <a:r>
              <a:rPr lang="en-US" dirty="0"/>
              <a:t> ‘</a:t>
            </a:r>
            <a:r>
              <a:rPr lang="en-US" dirty="0" err="1"/>
              <a:t>outsourcen</a:t>
            </a:r>
            <a:r>
              <a:rPr lang="en-US" dirty="0"/>
              <a:t>’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makkelijk</a:t>
            </a:r>
            <a:r>
              <a:rPr lang="en-US" dirty="0"/>
              <a:t>, want </a:t>
            </a:r>
            <a:r>
              <a:rPr lang="en-US" dirty="0" err="1"/>
              <a:t>samenwerking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. </a:t>
            </a:r>
          </a:p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protocol </a:t>
            </a:r>
            <a:r>
              <a:rPr lang="en-US" dirty="0" err="1"/>
              <a:t>harthalen</a:t>
            </a:r>
            <a:r>
              <a:rPr lang="en-US" dirty="0"/>
              <a:t>; </a:t>
            </a:r>
            <a:r>
              <a:rPr lang="en-US" dirty="0" err="1"/>
              <a:t>als</a:t>
            </a:r>
            <a:r>
              <a:rPr lang="en-US" dirty="0"/>
              <a:t> patient &gt;2 kg </a:t>
            </a:r>
            <a:r>
              <a:rPr lang="en-US" dirty="0" err="1"/>
              <a:t>zwaarder</a:t>
            </a:r>
            <a:r>
              <a:rPr lang="en-US" dirty="0"/>
              <a:t> is </a:t>
            </a:r>
            <a:r>
              <a:rPr lang="en-US" dirty="0" err="1"/>
              <a:t>geworden</a:t>
            </a:r>
            <a:r>
              <a:rPr lang="en-US" dirty="0"/>
              <a:t>, plan dan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afspraak</a:t>
            </a:r>
            <a:r>
              <a:rPr lang="en-US" dirty="0"/>
              <a:t> op de poli. Hoe doe je </a:t>
            </a:r>
            <a:r>
              <a:rPr lang="en-US" dirty="0" err="1"/>
              <a:t>dat</a:t>
            </a:r>
            <a:r>
              <a:rPr lang="en-US" dirty="0"/>
              <a:t> dan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gestructureerde</a:t>
            </a:r>
            <a:r>
              <a:rPr lang="en-US" dirty="0"/>
              <a:t> </a:t>
            </a:r>
            <a:r>
              <a:rPr lang="en-US" dirty="0" err="1"/>
              <a:t>wijze</a:t>
            </a:r>
            <a:r>
              <a:rPr lang="en-US" dirty="0"/>
              <a:t>?</a:t>
            </a:r>
          </a:p>
          <a:p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Vanuit</a:t>
            </a:r>
            <a:r>
              <a:rPr lang="en-US" dirty="0"/>
              <a:t> de </a:t>
            </a:r>
            <a:r>
              <a:rPr lang="en-US" dirty="0" err="1"/>
              <a:t>aanleiding</a:t>
            </a:r>
            <a:r>
              <a:rPr lang="en-US" dirty="0"/>
              <a:t> is het </a:t>
            </a:r>
            <a:r>
              <a:rPr lang="en-US" dirty="0" err="1"/>
              <a:t>vraagstuk</a:t>
            </a:r>
            <a:r>
              <a:rPr lang="en-US" dirty="0"/>
              <a:t>; hoe </a:t>
            </a:r>
            <a:r>
              <a:rPr lang="en-US" dirty="0" err="1"/>
              <a:t>werk</a:t>
            </a:r>
            <a:r>
              <a:rPr lang="en-US" dirty="0"/>
              <a:t> je lekker </a:t>
            </a:r>
            <a:r>
              <a:rPr lang="en-US" dirty="0" err="1"/>
              <a:t>samen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organisaties</a:t>
            </a:r>
            <a:r>
              <a:rPr lang="en-US" dirty="0"/>
              <a:t>? </a:t>
            </a:r>
          </a:p>
          <a:p>
            <a:r>
              <a:rPr lang="en-US" dirty="0"/>
              <a:t>Maar </a:t>
            </a:r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, want patient </a:t>
            </a:r>
            <a:r>
              <a:rPr lang="en-US" dirty="0" err="1"/>
              <a:t>wordt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gegeven</a:t>
            </a:r>
            <a:r>
              <a:rPr lang="en-US" dirty="0"/>
              <a:t> moment </a:t>
            </a:r>
            <a:r>
              <a:rPr lang="en-US" dirty="0" err="1"/>
              <a:t>ontslagen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huisarts</a:t>
            </a:r>
            <a:r>
              <a:rPr lang="en-US" dirty="0"/>
              <a:t>. Of… er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de </a:t>
            </a:r>
            <a:r>
              <a:rPr lang="en-US" dirty="0" err="1"/>
              <a:t>thuismonitoring</a:t>
            </a:r>
            <a:r>
              <a:rPr lang="en-US" dirty="0"/>
              <a:t> </a:t>
            </a:r>
            <a:r>
              <a:rPr lang="en-US" dirty="0" err="1"/>
              <a:t>gevraagd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thuiszorg</a:t>
            </a:r>
            <a:r>
              <a:rPr lang="en-US" dirty="0"/>
              <a:t> om </a:t>
            </a:r>
            <a:r>
              <a:rPr lang="en-US" dirty="0" err="1"/>
              <a:t>eens</a:t>
            </a:r>
            <a:r>
              <a:rPr lang="en-US" dirty="0"/>
              <a:t> </a:t>
            </a:r>
            <a:r>
              <a:rPr lang="en-US" dirty="0" err="1"/>
              <a:t>langs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. </a:t>
            </a:r>
            <a:r>
              <a:rPr lang="en-US" dirty="0" err="1"/>
              <a:t>Uiteraard</a:t>
            </a:r>
            <a:r>
              <a:rPr lang="en-US" dirty="0"/>
              <a:t> </a:t>
            </a:r>
            <a:r>
              <a:rPr lang="en-US" dirty="0" err="1"/>
              <a:t>speelt</a:t>
            </a:r>
            <a:r>
              <a:rPr lang="en-US" dirty="0"/>
              <a:t> de patient </a:t>
            </a:r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centrale </a:t>
            </a:r>
            <a:r>
              <a:rPr lang="en-US" dirty="0" err="1"/>
              <a:t>rol</a:t>
            </a:r>
            <a:r>
              <a:rPr lang="en-US" dirty="0"/>
              <a:t>. </a:t>
            </a:r>
            <a:r>
              <a:rPr lang="en-US" dirty="0" err="1"/>
              <a:t>Daarom</a:t>
            </a:r>
            <a:r>
              <a:rPr lang="en-US" dirty="0"/>
              <a:t> is het </a:t>
            </a:r>
            <a:r>
              <a:rPr lang="en-US" dirty="0" err="1"/>
              <a:t>doel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‘</a:t>
            </a:r>
            <a:r>
              <a:rPr lang="en-US" dirty="0" err="1"/>
              <a:t>datauitwisseling-standaard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netwerkzorg</a:t>
            </a:r>
            <a:r>
              <a:rPr lang="en-US" dirty="0"/>
              <a:t>’.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501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zorgverlener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? </a:t>
            </a:r>
            <a:r>
              <a:rPr lang="en-US" dirty="0" err="1"/>
              <a:t>Eigenlijk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 het </a:t>
            </a:r>
            <a:r>
              <a:rPr lang="en-US" dirty="0" err="1"/>
              <a:t>daarvoor</a:t>
            </a:r>
            <a:r>
              <a:rPr lang="en-US" dirty="0"/>
              <a:t>;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zorgverlener</a:t>
            </a:r>
            <a:r>
              <a:rPr lang="en-US" dirty="0"/>
              <a:t> efficient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samenwerken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zorgverleners</a:t>
            </a:r>
            <a:r>
              <a:rPr lang="en-US" dirty="0"/>
              <a:t>, </a:t>
            </a:r>
            <a:r>
              <a:rPr lang="en-US" dirty="0" err="1"/>
              <a:t>ook</a:t>
            </a:r>
            <a:r>
              <a:rPr lang="en-US" dirty="0"/>
              <a:t> al </a:t>
            </a:r>
            <a:r>
              <a:rPr lang="en-US" dirty="0" err="1"/>
              <a:t>zijn</a:t>
            </a:r>
            <a:r>
              <a:rPr lang="en-US" dirty="0"/>
              <a:t> die </a:t>
            </a:r>
            <a:r>
              <a:rPr lang="en-US" dirty="0" err="1"/>
              <a:t>onderdeel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organisatie</a:t>
            </a:r>
            <a:r>
              <a:rPr lang="en-US" dirty="0"/>
              <a:t>. In de wat </a:t>
            </a:r>
            <a:r>
              <a:rPr lang="en-US" dirty="0" err="1"/>
              <a:t>grotere</a:t>
            </a:r>
            <a:r>
              <a:rPr lang="en-US" dirty="0"/>
              <a:t> </a:t>
            </a:r>
            <a:r>
              <a:rPr lang="en-US" dirty="0" err="1"/>
              <a:t>zorgorganisaties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afdelingen</a:t>
            </a:r>
            <a:r>
              <a:rPr lang="en-US" dirty="0"/>
              <a:t> al </a:t>
            </a:r>
            <a:r>
              <a:rPr lang="en-US" dirty="0" err="1"/>
              <a:t>samen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chirurg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radioloog</a:t>
            </a:r>
            <a:r>
              <a:rPr lang="en-US" dirty="0"/>
              <a:t> </a:t>
            </a:r>
            <a:r>
              <a:rPr lang="en-US" dirty="0" err="1"/>
              <a:t>vraagt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MRI-scan. Shared Care Planning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gevoel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, maar dan </a:t>
            </a:r>
            <a:r>
              <a:rPr lang="en-US" dirty="0" err="1"/>
              <a:t>transmuraal</a:t>
            </a:r>
            <a:r>
              <a:rPr lang="en-US" dirty="0"/>
              <a:t>. Het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inzicht</a:t>
            </a:r>
            <a:r>
              <a:rPr lang="en-US" dirty="0"/>
              <a:t> in het </a:t>
            </a:r>
            <a:r>
              <a:rPr lang="en-US" dirty="0" err="1"/>
              <a:t>zorgnetwerk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… [etc.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opsomming</a:t>
            </a:r>
            <a:r>
              <a:rPr lang="en-US" dirty="0"/>
              <a:t>]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09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SCP is </a:t>
            </a:r>
            <a:r>
              <a:rPr lang="en-US" dirty="0" err="1"/>
              <a:t>lijn</a:t>
            </a:r>
            <a:r>
              <a:rPr lang="en-US" dirty="0"/>
              <a:t> met NVS, 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wachten</a:t>
            </a:r>
            <a:r>
              <a:rPr lang="en-US" dirty="0"/>
              <a:t> tot 2027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beginnen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52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Door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oplossing</a:t>
            </a:r>
            <a:r>
              <a:rPr lang="en-US" dirty="0"/>
              <a:t>; Shared Care Planning. Wat is het? In </a:t>
            </a:r>
            <a:r>
              <a:rPr lang="en-US" dirty="0" err="1"/>
              <a:t>feite</a:t>
            </a:r>
            <a:r>
              <a:rPr lang="en-US" dirty="0"/>
              <a:t> is het idee om alle </a:t>
            </a:r>
            <a:r>
              <a:rPr lang="en-US" dirty="0" err="1"/>
              <a:t>bestaande</a:t>
            </a:r>
            <a:r>
              <a:rPr lang="en-US" dirty="0"/>
              <a:t> </a:t>
            </a:r>
            <a:r>
              <a:rPr lang="en-US" dirty="0" err="1"/>
              <a:t>verwijzingen</a:t>
            </a:r>
            <a:r>
              <a:rPr lang="en-US" dirty="0"/>
              <a:t> (</a:t>
            </a:r>
            <a:r>
              <a:rPr lang="en-US" dirty="0" err="1"/>
              <a:t>overdrachten</a:t>
            </a:r>
            <a:r>
              <a:rPr lang="en-US" dirty="0"/>
              <a:t>, </a:t>
            </a:r>
            <a:r>
              <a:rPr lang="en-US" dirty="0" err="1"/>
              <a:t>transmurale</a:t>
            </a:r>
            <a:r>
              <a:rPr lang="en-US" dirty="0"/>
              <a:t> orders)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kapstof</a:t>
            </a:r>
            <a:r>
              <a:rPr lang="en-US" dirty="0"/>
              <a:t> of index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knopen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network </a:t>
            </a:r>
            <a:r>
              <a:rPr lang="en-US" dirty="0" err="1"/>
              <a:t>ontstaat</a:t>
            </a:r>
            <a:r>
              <a:rPr lang="en-US" dirty="0"/>
              <a:t>. De </a:t>
            </a:r>
            <a:r>
              <a:rPr lang="en-US" dirty="0" err="1"/>
              <a:t>kapstok</a:t>
            </a:r>
            <a:r>
              <a:rPr lang="en-US" dirty="0"/>
              <a:t> </a:t>
            </a:r>
            <a:r>
              <a:rPr lang="en-US" dirty="0" err="1"/>
              <a:t>heet</a:t>
            </a:r>
            <a:r>
              <a:rPr lang="en-US" dirty="0"/>
              <a:t> ‘</a:t>
            </a:r>
            <a:r>
              <a:rPr lang="en-US" dirty="0" err="1"/>
              <a:t>CarePlan</a:t>
            </a:r>
            <a:r>
              <a:rPr lang="en-US" dirty="0"/>
              <a:t>’ of ‘</a:t>
            </a:r>
            <a:r>
              <a:rPr lang="en-US" dirty="0" err="1"/>
              <a:t>Zorgplan</a:t>
            </a:r>
            <a:r>
              <a:rPr lang="en-US" dirty="0"/>
              <a:t>’. Door de </a:t>
            </a:r>
            <a:r>
              <a:rPr lang="en-US" dirty="0" err="1"/>
              <a:t>koppeling</a:t>
            </a:r>
            <a:r>
              <a:rPr lang="en-US" dirty="0"/>
              <a:t> </a:t>
            </a:r>
            <a:r>
              <a:rPr lang="en-US" dirty="0" err="1"/>
              <a:t>onstaat</a:t>
            </a:r>
            <a:r>
              <a:rPr lang="en-US" dirty="0"/>
              <a:t> </a:t>
            </a:r>
            <a:r>
              <a:rPr lang="en-US" dirty="0" err="1"/>
              <a:t>inzicht</a:t>
            </a:r>
            <a:r>
              <a:rPr lang="en-US" dirty="0"/>
              <a:t> in het network (</a:t>
            </a:r>
            <a:r>
              <a:rPr lang="en-US" dirty="0" err="1"/>
              <a:t>waar</a:t>
            </a:r>
            <a:r>
              <a:rPr lang="en-US" dirty="0"/>
              <a:t> is er data van </a:t>
            </a:r>
            <a:r>
              <a:rPr lang="en-US" dirty="0" err="1"/>
              <a:t>deze</a:t>
            </a:r>
            <a:r>
              <a:rPr lang="en-US" dirty="0"/>
              <a:t> patient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traject</a:t>
            </a:r>
            <a:r>
              <a:rPr lang="en-US" dirty="0"/>
              <a:t>?). Door de </a:t>
            </a:r>
            <a:r>
              <a:rPr lang="en-US" dirty="0" err="1"/>
              <a:t>koppeling</a:t>
            </a:r>
            <a:r>
              <a:rPr lang="en-US" dirty="0"/>
              <a:t> is het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eenvoudig</a:t>
            </a:r>
            <a:r>
              <a:rPr lang="en-US" dirty="0"/>
              <a:t> om het network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r>
              <a:rPr lang="en-US" dirty="0"/>
              <a:t> of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breiden</a:t>
            </a:r>
            <a:r>
              <a:rPr lang="en-US" dirty="0"/>
              <a:t> (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of PGO). Door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status van de </a:t>
            </a:r>
            <a:r>
              <a:rPr lang="en-US" dirty="0" err="1"/>
              <a:t>verwijzingen</a:t>
            </a:r>
            <a:r>
              <a:rPr lang="en-US" dirty="0"/>
              <a:t> of orders en de </a:t>
            </a:r>
            <a:r>
              <a:rPr lang="en-US" dirty="0" err="1"/>
              <a:t>zorgverlener</a:t>
            </a:r>
            <a:r>
              <a:rPr lang="en-US" dirty="0"/>
              <a:t>/team </a:t>
            </a:r>
            <a:r>
              <a:rPr lang="en-US" dirty="0" err="1"/>
              <a:t>dat</a:t>
            </a:r>
            <a:r>
              <a:rPr lang="en-US" dirty="0"/>
              <a:t> er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, is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leiden</a:t>
            </a:r>
            <a:r>
              <a:rPr lang="en-US" dirty="0"/>
              <a:t> WIE er nu ACTIEF </a:t>
            </a:r>
            <a:r>
              <a:rPr lang="en-US" dirty="0" err="1"/>
              <a:t>betrokken</a:t>
            </a:r>
            <a:r>
              <a:rPr lang="en-US" dirty="0"/>
              <a:t> is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zorg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patient (het </a:t>
            </a:r>
            <a:r>
              <a:rPr lang="en-US" dirty="0" err="1"/>
              <a:t>zorgteam</a:t>
            </a:r>
            <a:r>
              <a:rPr lang="en-US" dirty="0"/>
              <a:t>). </a:t>
            </a:r>
            <a:r>
              <a:rPr lang="en-US" dirty="0" err="1"/>
              <a:t>Dit</a:t>
            </a:r>
            <a:r>
              <a:rPr lang="en-US" dirty="0"/>
              <a:t> team, met </a:t>
            </a:r>
            <a:r>
              <a:rPr lang="en-US" dirty="0" err="1"/>
              <a:t>wisselende</a:t>
            </a:r>
            <a:r>
              <a:rPr lang="en-US" dirty="0"/>
              <a:t> </a:t>
            </a:r>
            <a:r>
              <a:rPr lang="en-US" dirty="0" err="1"/>
              <a:t>deelnemers</a:t>
            </a:r>
            <a:r>
              <a:rPr lang="en-US" dirty="0"/>
              <a:t>, </a:t>
            </a:r>
            <a:r>
              <a:rPr lang="en-US" dirty="0" err="1"/>
              <a:t>zou</a:t>
            </a:r>
            <a:r>
              <a:rPr lang="en-US" dirty="0"/>
              <a:t> door de </a:t>
            </a:r>
            <a:r>
              <a:rPr lang="en-US" dirty="0" err="1"/>
              <a:t>deelnemende</a:t>
            </a:r>
            <a:r>
              <a:rPr lang="en-US" dirty="0"/>
              <a:t> </a:t>
            </a:r>
            <a:r>
              <a:rPr lang="en-US" dirty="0" err="1"/>
              <a:t>organisatie</a:t>
            </a:r>
            <a:r>
              <a:rPr lang="en-US" dirty="0"/>
              <a:t> </a:t>
            </a:r>
            <a:r>
              <a:rPr lang="en-US" dirty="0" err="1"/>
              <a:t>geautoriseerd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om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data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. </a:t>
            </a:r>
            <a:r>
              <a:rPr lang="en-US" dirty="0" err="1"/>
              <a:t>Hierdoor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de </a:t>
            </a:r>
            <a:r>
              <a:rPr lang="en-US" dirty="0" err="1"/>
              <a:t>nieuwste</a:t>
            </a:r>
            <a:r>
              <a:rPr lang="en-US" dirty="0"/>
              <a:t> </a:t>
            </a:r>
            <a:r>
              <a:rPr lang="en-US" dirty="0" err="1"/>
              <a:t>deelnemers</a:t>
            </a:r>
            <a:r>
              <a:rPr lang="en-US" dirty="0"/>
              <a:t> in het network alle data </a:t>
            </a:r>
            <a:r>
              <a:rPr lang="en-US" dirty="0" err="1"/>
              <a:t>opvragen</a:t>
            </a:r>
            <a:r>
              <a:rPr lang="en-US" dirty="0"/>
              <a:t>, maar </a:t>
            </a:r>
            <a:r>
              <a:rPr lang="en-US" dirty="0" err="1"/>
              <a:t>ook</a:t>
            </a:r>
            <a:r>
              <a:rPr lang="en-US" dirty="0"/>
              <a:t> de initiator (</a:t>
            </a:r>
            <a:r>
              <a:rPr lang="en-US" dirty="0" err="1"/>
              <a:t>b.v.</a:t>
            </a:r>
            <a:r>
              <a:rPr lang="en-US" dirty="0"/>
              <a:t> de </a:t>
            </a:r>
            <a:r>
              <a:rPr lang="en-US" dirty="0" err="1"/>
              <a:t>huisarts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22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lijkt</a:t>
            </a:r>
            <a:r>
              <a:rPr lang="en-US" dirty="0"/>
              <a:t> </a:t>
            </a: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SCP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nieuws</a:t>
            </a:r>
            <a:r>
              <a:rPr lang="en-US" dirty="0"/>
              <a:t> is, maar </a:t>
            </a:r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geba</a:t>
            </a:r>
            <a:r>
              <a:rPr lang="nl-NL" dirty="0" err="1"/>
              <a:t>seerd</a:t>
            </a:r>
            <a:r>
              <a:rPr lang="nl-NL" dirty="0"/>
              <a:t> op internationale standaarden vanuit HL7 en IHE. Alle data zit in een HL7 FHIR-jasje en het zorgplan staat opgeslagen/wordt beheerd door een actor met de rol ‘</a:t>
            </a:r>
            <a:r>
              <a:rPr lang="nl-NL" dirty="0" err="1"/>
              <a:t>CarePlan</a:t>
            </a:r>
            <a:r>
              <a:rPr lang="nl-NL" dirty="0"/>
              <a:t> service’ die beschreven staat in het IHE </a:t>
            </a:r>
            <a:r>
              <a:rPr lang="nl-NL" dirty="0" err="1"/>
              <a:t>Dynamic</a:t>
            </a:r>
            <a:r>
              <a:rPr lang="nl-NL" dirty="0"/>
              <a:t> Care Planning profiel. We proberen dan ook deze ontwikkeling zo goed mogelijk terug te geven aan de HL7/IHE </a:t>
            </a:r>
            <a:r>
              <a:rPr lang="nl-NL" dirty="0" err="1"/>
              <a:t>communities</a:t>
            </a:r>
            <a:r>
              <a:rPr lang="nl-NL" dirty="0"/>
              <a:t>; daar zijn we de rest van de week mee bezig ;-)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502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Care Planning; net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uitgelegd</a:t>
            </a:r>
            <a:r>
              <a:rPr lang="en-US" dirty="0"/>
              <a:t> hoe Shared Care Planning global </a:t>
            </a:r>
            <a:r>
              <a:rPr lang="en-US" dirty="0" err="1"/>
              <a:t>werkt</a:t>
            </a:r>
            <a:r>
              <a:rPr lang="en-US" dirty="0"/>
              <a:t> en wat de </a:t>
            </a:r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 Nu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het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dagelijkse</a:t>
            </a:r>
            <a:r>
              <a:rPr lang="en-US" dirty="0"/>
              <a:t> </a:t>
            </a:r>
            <a:r>
              <a:rPr lang="en-US" dirty="0" err="1"/>
              <a:t>praktijk</a:t>
            </a:r>
            <a:r>
              <a:rPr lang="en-US" dirty="0"/>
              <a:t> </a:t>
            </a:r>
            <a:r>
              <a:rPr lang="en-US" dirty="0" err="1"/>
              <a:t>brengen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u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gevoel</a:t>
            </a:r>
            <a:r>
              <a:rPr lang="en-US" dirty="0"/>
              <a:t>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van de </a:t>
            </a:r>
            <a:r>
              <a:rPr lang="en-US" dirty="0" err="1"/>
              <a:t>benodigde</a:t>
            </a:r>
            <a:r>
              <a:rPr lang="en-US" dirty="0"/>
              <a:t> </a:t>
            </a:r>
            <a:r>
              <a:rPr lang="en-US" dirty="0" err="1"/>
              <a:t>verandering</a:t>
            </a:r>
            <a:r>
              <a:rPr lang="en-US" dirty="0"/>
              <a:t>. </a:t>
            </a:r>
          </a:p>
          <a:p>
            <a:r>
              <a:rPr lang="en-US" dirty="0"/>
              <a:t>-Patient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huisarts</a:t>
            </a:r>
            <a:r>
              <a:rPr lang="en-US" dirty="0"/>
              <a:t> met </a:t>
            </a:r>
            <a:r>
              <a:rPr lang="en-US" dirty="0" err="1"/>
              <a:t>klacht</a:t>
            </a:r>
            <a:r>
              <a:rPr lang="en-US" dirty="0"/>
              <a:t> (die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behandelrelatie</a:t>
            </a:r>
            <a:r>
              <a:rPr lang="en-US" dirty="0"/>
              <a:t>; </a:t>
            </a:r>
            <a:r>
              <a:rPr lang="en-US" dirty="0" err="1"/>
              <a:t>schuddende</a:t>
            </a:r>
            <a:r>
              <a:rPr lang="en-US" dirty="0"/>
              <a:t> </a:t>
            </a:r>
            <a:r>
              <a:rPr lang="en-US" dirty="0" err="1"/>
              <a:t>handen</a:t>
            </a:r>
            <a:r>
              <a:rPr lang="en-US" dirty="0"/>
              <a:t>)</a:t>
            </a:r>
          </a:p>
          <a:p>
            <a:r>
              <a:rPr lang="en-US" dirty="0"/>
              <a:t>- </a:t>
            </a:r>
            <a:r>
              <a:rPr lang="en-US" dirty="0" err="1"/>
              <a:t>Huisarts</a:t>
            </a:r>
            <a:r>
              <a:rPr lang="en-US" dirty="0"/>
              <a:t> </a:t>
            </a:r>
            <a:r>
              <a:rPr lang="en-US" dirty="0" err="1"/>
              <a:t>neemt</a:t>
            </a:r>
            <a:r>
              <a:rPr lang="en-US" dirty="0"/>
              <a:t> </a:t>
            </a:r>
            <a:r>
              <a:rPr lang="en-US" dirty="0" err="1"/>
              <a:t>anamnese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en </a:t>
            </a:r>
            <a:r>
              <a:rPr lang="en-US" dirty="0" err="1"/>
              <a:t>vermoed</a:t>
            </a:r>
            <a:r>
              <a:rPr lang="en-US" dirty="0"/>
              <a:t> diagnose diabetes</a:t>
            </a:r>
          </a:p>
          <a:p>
            <a:r>
              <a:rPr lang="en-US" dirty="0"/>
              <a:t>-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verwijzing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–</a:t>
            </a:r>
            <a:r>
              <a:rPr lang="en-US" dirty="0" err="1"/>
              <a:t>nieuw</a:t>
            </a:r>
            <a:r>
              <a:rPr lang="en-US" dirty="0"/>
              <a:t>-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Zorgplan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CarePlan</a:t>
            </a:r>
            <a:r>
              <a:rPr lang="en-US" dirty="0"/>
              <a:t> service (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opgeslagen</a:t>
            </a:r>
            <a:r>
              <a:rPr lang="en-US" dirty="0"/>
              <a:t> in het eigen HIS, maar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partij</a:t>
            </a:r>
            <a:r>
              <a:rPr lang="en-US" dirty="0"/>
              <a:t>);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linkje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Patient, </a:t>
            </a:r>
            <a:r>
              <a:rPr lang="en-US" dirty="0" err="1"/>
              <a:t>Anamnese</a:t>
            </a:r>
            <a:r>
              <a:rPr lang="en-US" dirty="0"/>
              <a:t>, Diagnose/</a:t>
            </a:r>
            <a:r>
              <a:rPr lang="en-US" dirty="0" err="1"/>
              <a:t>vermoeden</a:t>
            </a:r>
            <a:r>
              <a:rPr lang="en-US" dirty="0"/>
              <a:t> en de </a:t>
            </a:r>
            <a:r>
              <a:rPr lang="en-US" dirty="0" err="1"/>
              <a:t>verwijzing</a:t>
            </a:r>
            <a:r>
              <a:rPr lang="en-US" dirty="0"/>
              <a:t>. </a:t>
            </a:r>
          </a:p>
          <a:p>
            <a:r>
              <a:rPr lang="en-US" dirty="0"/>
              <a:t>- </a:t>
            </a:r>
            <a:r>
              <a:rPr lang="en-US" dirty="0" err="1"/>
              <a:t>daarna</a:t>
            </a:r>
            <a:r>
              <a:rPr lang="en-US" dirty="0"/>
              <a:t> het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: informed consent, </a:t>
            </a:r>
            <a:r>
              <a:rPr lang="en-US" dirty="0" err="1"/>
              <a:t>notificatie</a:t>
            </a:r>
            <a:r>
              <a:rPr lang="en-US" dirty="0"/>
              <a:t> </a:t>
            </a:r>
            <a:r>
              <a:rPr lang="en-US" dirty="0" err="1"/>
              <a:t>ziekenhuis</a:t>
            </a:r>
            <a:r>
              <a:rPr lang="en-US" dirty="0"/>
              <a:t>, </a:t>
            </a:r>
            <a:r>
              <a:rPr lang="en-US" dirty="0" err="1"/>
              <a:t>acceptatie</a:t>
            </a:r>
            <a:r>
              <a:rPr lang="en-US" dirty="0"/>
              <a:t> </a:t>
            </a:r>
            <a:r>
              <a:rPr lang="en-US" dirty="0" err="1"/>
              <a:t>ziekenhuis</a:t>
            </a:r>
            <a:r>
              <a:rPr lang="en-US" dirty="0"/>
              <a:t>. Nu 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behandelrelatie</a:t>
            </a:r>
            <a:r>
              <a:rPr lang="en-US" dirty="0"/>
              <a:t> </a:t>
            </a:r>
            <a:r>
              <a:rPr lang="en-US" dirty="0" err="1"/>
              <a:t>ontstaan</a:t>
            </a:r>
            <a:r>
              <a:rPr lang="en-US" dirty="0"/>
              <a:t> is,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zorgteam</a:t>
            </a:r>
            <a:r>
              <a:rPr lang="en-US" dirty="0"/>
              <a:t> </a:t>
            </a:r>
            <a:r>
              <a:rPr lang="en-US" dirty="0" err="1"/>
              <a:t>toegevoegd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ziekenhuis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bloedonderzoek</a:t>
            </a:r>
            <a:r>
              <a:rPr lang="en-US" dirty="0"/>
              <a:t> en </a:t>
            </a:r>
            <a:r>
              <a:rPr lang="en-US" dirty="0" err="1"/>
              <a:t>stelt</a:t>
            </a:r>
            <a:r>
              <a:rPr lang="en-US" dirty="0"/>
              <a:t> diagnose diabetes vast.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leefstijl</a:t>
            </a:r>
            <a:r>
              <a:rPr lang="en-US" dirty="0"/>
              <a:t>/monitoring </a:t>
            </a:r>
            <a:r>
              <a:rPr lang="en-US" dirty="0" err="1"/>
              <a:t>wordt</a:t>
            </a:r>
            <a:r>
              <a:rPr lang="en-US" dirty="0"/>
              <a:t> patient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thuismonitoring-organisatie</a:t>
            </a:r>
            <a:r>
              <a:rPr lang="en-US" dirty="0"/>
              <a:t> </a:t>
            </a:r>
            <a:r>
              <a:rPr lang="en-US" dirty="0" err="1"/>
              <a:t>aangemeld</a:t>
            </a:r>
            <a:r>
              <a:rPr lang="en-US" dirty="0"/>
              <a:t> </a:t>
            </a:r>
          </a:p>
          <a:p>
            <a:r>
              <a:rPr lang="en-US" dirty="0"/>
              <a:t>- de </a:t>
            </a:r>
            <a:r>
              <a:rPr lang="en-US" dirty="0" err="1"/>
              <a:t>aanmelding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door het </a:t>
            </a:r>
            <a:r>
              <a:rPr lang="en-US" dirty="0" err="1"/>
              <a:t>ziekenhuis</a:t>
            </a:r>
            <a:r>
              <a:rPr lang="en-US" dirty="0"/>
              <a:t>-system, </a:t>
            </a:r>
            <a:r>
              <a:rPr lang="en-US" dirty="0" err="1"/>
              <a:t>toegevoegd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zorgplan</a:t>
            </a:r>
            <a:r>
              <a:rPr lang="en-US" dirty="0"/>
              <a:t> en,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acceptatie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de </a:t>
            </a:r>
            <a:r>
              <a:rPr lang="en-US" dirty="0" err="1"/>
              <a:t>thuismonitoring</a:t>
            </a:r>
            <a:r>
              <a:rPr lang="en-US" dirty="0"/>
              <a:t> </a:t>
            </a:r>
            <a:r>
              <a:rPr lang="en-US" dirty="0" err="1"/>
              <a:t>onderdeel</a:t>
            </a:r>
            <a:r>
              <a:rPr lang="en-US" dirty="0"/>
              <a:t> van het </a:t>
            </a:r>
            <a:r>
              <a:rPr lang="en-US" dirty="0" err="1"/>
              <a:t>zorgteam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thuiszorg</a:t>
            </a:r>
            <a:endParaRPr lang="en-US" dirty="0"/>
          </a:p>
          <a:p>
            <a:r>
              <a:rPr lang="en-US" dirty="0" err="1"/>
              <a:t>Doordat</a:t>
            </a:r>
            <a:r>
              <a:rPr lang="en-US" dirty="0"/>
              <a:t> de </a:t>
            </a:r>
            <a:r>
              <a:rPr lang="en-US" dirty="0" err="1"/>
              <a:t>baluwe</a:t>
            </a:r>
            <a:r>
              <a:rPr lang="en-US" dirty="0"/>
              <a:t> </a:t>
            </a:r>
            <a:r>
              <a:rPr lang="en-US" dirty="0" err="1"/>
              <a:t>verwijzingen</a:t>
            </a:r>
            <a:r>
              <a:rPr lang="en-US" dirty="0"/>
              <a:t> en het </a:t>
            </a:r>
            <a:r>
              <a:rPr lang="en-US" dirty="0" err="1"/>
              <a:t>zorgplan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linken</a:t>
            </a:r>
            <a:r>
              <a:rPr lang="en-US" dirty="0"/>
              <a:t>, is het network </a:t>
            </a:r>
            <a:r>
              <a:rPr lang="en-US" dirty="0" err="1"/>
              <a:t>inzichtelijk</a:t>
            </a:r>
            <a:r>
              <a:rPr lang="en-US" dirty="0"/>
              <a:t> en is het network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beperkt</a:t>
            </a:r>
            <a:r>
              <a:rPr lang="en-US" dirty="0"/>
              <a:t> tot </a:t>
            </a:r>
            <a:r>
              <a:rPr lang="en-US" dirty="0" err="1"/>
              <a:t>degene</a:t>
            </a:r>
            <a:r>
              <a:rPr lang="en-US" dirty="0"/>
              <a:t>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</a:t>
            </a:r>
            <a:r>
              <a:rPr lang="en-US" dirty="0"/>
              <a:t> </a:t>
            </a:r>
            <a:r>
              <a:rPr lang="en-US" dirty="0" err="1"/>
              <a:t>netwerkplatform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(of </a:t>
            </a:r>
            <a:r>
              <a:rPr lang="en-US" dirty="0" err="1"/>
              <a:t>beperkt</a:t>
            </a:r>
            <a:r>
              <a:rPr lang="en-US" dirty="0"/>
              <a:t> tot de </a:t>
            </a:r>
            <a:r>
              <a:rPr lang="en-US" dirty="0" err="1"/>
              <a:t>landsgrenzen</a:t>
            </a:r>
            <a:r>
              <a:rPr lang="en-US" dirty="0"/>
              <a:t>). Als je (door </a:t>
            </a:r>
            <a:r>
              <a:rPr lang="en-US" dirty="0" err="1"/>
              <a:t>authenticatie</a:t>
            </a:r>
            <a:r>
              <a:rPr lang="en-US" dirty="0"/>
              <a:t>)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aantonen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onderdeel</a:t>
            </a:r>
            <a:r>
              <a:rPr lang="en-US" dirty="0"/>
              <a:t> van het </a:t>
            </a:r>
            <a:r>
              <a:rPr lang="en-US" dirty="0" err="1"/>
              <a:t>zorgteam</a:t>
            </a:r>
            <a:r>
              <a:rPr lang="en-US" dirty="0"/>
              <a:t> bent, en alle </a:t>
            </a:r>
            <a:r>
              <a:rPr lang="en-US" dirty="0" err="1"/>
              <a:t>organisaties</a:t>
            </a:r>
            <a:r>
              <a:rPr lang="en-US" dirty="0"/>
              <a:t>/</a:t>
            </a:r>
            <a:r>
              <a:rPr lang="en-US" dirty="0" err="1"/>
              <a:t>bronhouders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toegang</a:t>
            </a:r>
            <a:r>
              <a:rPr lang="en-US" dirty="0"/>
              <a:t> tot de data 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zorgteam</a:t>
            </a:r>
            <a:r>
              <a:rPr lang="en-US" dirty="0"/>
              <a:t>, dan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, op basis van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, met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samenwerken</a:t>
            </a:r>
            <a:r>
              <a:rPr lang="en-US" dirty="0"/>
              <a:t>…..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08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….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verschiilende</a:t>
            </a:r>
            <a:r>
              <a:rPr lang="en-US" dirty="0"/>
              <a:t> </a:t>
            </a:r>
            <a:r>
              <a:rPr lang="en-US" dirty="0" err="1"/>
              <a:t>usecases</a:t>
            </a:r>
            <a:r>
              <a:rPr lang="en-US" dirty="0"/>
              <a:t>. De </a:t>
            </a:r>
            <a:r>
              <a:rPr lang="en-US" dirty="0" err="1"/>
              <a:t>lijst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uitputtend</a:t>
            </a:r>
            <a:r>
              <a:rPr lang="en-US" dirty="0"/>
              <a:t>, maar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usecases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je </a:t>
            </a:r>
            <a:r>
              <a:rPr lang="en-US" dirty="0" err="1"/>
              <a:t>denken</a:t>
            </a:r>
            <a:r>
              <a:rPr lang="en-US" dirty="0"/>
              <a:t>: [</a:t>
            </a:r>
            <a:r>
              <a:rPr lang="en-US" dirty="0" err="1"/>
              <a:t>opsomming</a:t>
            </a:r>
            <a:r>
              <a:rPr lang="en-US" dirty="0"/>
              <a:t>]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81DF6-FA07-48E6-A924-A5B2CF22750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40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 bwMode="gray">
          <a:xfrm>
            <a:off x="4159489" y="2598820"/>
            <a:ext cx="4984511" cy="1869333"/>
            <a:chOff x="771308" y="2392565"/>
            <a:chExt cx="8375073" cy="1869333"/>
          </a:xfrm>
        </p:grpSpPr>
        <p:sp>
          <p:nvSpPr>
            <p:cNvPr id="15" name="Rectangle 14"/>
            <p:cNvSpPr/>
            <p:nvPr userDrawn="1"/>
          </p:nvSpPr>
          <p:spPr bwMode="gray">
            <a:xfrm>
              <a:off x="771308" y="2392565"/>
              <a:ext cx="8375073" cy="1638000"/>
            </a:xfrm>
            <a:prstGeom prst="rect">
              <a:avLst/>
            </a:prstGeom>
            <a:solidFill>
              <a:schemeClr val="accent3">
                <a:alpha val="8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771308" y="4029740"/>
              <a:ext cx="8375073" cy="118800"/>
            </a:xfrm>
            <a:prstGeom prst="rect">
              <a:avLst/>
            </a:prstGeom>
            <a:solidFill>
              <a:schemeClr val="tx2">
                <a:alpha val="8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771308" y="4146698"/>
              <a:ext cx="8375073" cy="115200"/>
            </a:xfrm>
            <a:prstGeom prst="rect">
              <a:avLst/>
            </a:prstGeom>
            <a:solidFill>
              <a:schemeClr val="accent1">
                <a:alpha val="8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" name="Rectangle 10"/>
          <p:cNvSpPr/>
          <p:nvPr userDrawn="1"/>
        </p:nvSpPr>
        <p:spPr bwMode="gray">
          <a:xfrm>
            <a:off x="0" y="0"/>
            <a:ext cx="9144000" cy="125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04670" y="3073209"/>
            <a:ext cx="4461998" cy="795904"/>
          </a:xfrm>
        </p:spPr>
        <p:txBody>
          <a:bodyPr/>
          <a:lstStyle>
            <a:lvl1pPr algn="l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06268" y="3863425"/>
            <a:ext cx="4460400" cy="302939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pic>
        <p:nvPicPr>
          <p:cNvPr id="10" name="Content Placeholder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29600" y="503355"/>
            <a:ext cx="1397650" cy="538502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406268" y="2818767"/>
            <a:ext cx="4460400" cy="268407"/>
          </a:xfrm>
        </p:spPr>
        <p:txBody>
          <a:bodyPr>
            <a:sp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12382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Datum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plaats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Hig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56067" y="533038"/>
            <a:ext cx="7827915" cy="85725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 bwMode="gray">
          <a:xfrm>
            <a:off x="656068" y="1142999"/>
            <a:ext cx="4658400" cy="3325802"/>
          </a:xfrm>
        </p:spPr>
        <p:txBody>
          <a:bodyPr/>
          <a:lstStyle>
            <a:lvl1pPr>
              <a:lnSpc>
                <a:spcPct val="115000"/>
              </a:lnSpc>
              <a:defRPr sz="1200"/>
            </a:lvl1pPr>
            <a:lvl2pPr>
              <a:lnSpc>
                <a:spcPct val="115000"/>
              </a:lnSpc>
              <a:defRPr sz="1200"/>
            </a:lvl2pPr>
            <a:lvl3pPr>
              <a:lnSpc>
                <a:spcPct val="115000"/>
              </a:lnSpc>
              <a:defRPr sz="1200"/>
            </a:lvl3pPr>
            <a:lvl4pPr>
              <a:lnSpc>
                <a:spcPct val="115000"/>
              </a:lnSpc>
              <a:defRPr sz="1200"/>
            </a:lvl4pPr>
            <a:lvl5pPr>
              <a:lnSpc>
                <a:spcPct val="115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9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6575" y="0"/>
            <a:ext cx="3527425" cy="448945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6067" y="533038"/>
            <a:ext cx="4657296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 bwMode="gray">
          <a:xfrm>
            <a:off x="656068" y="1567545"/>
            <a:ext cx="4658400" cy="2944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23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430333"/>
            <a:ext cx="9144000" cy="3059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56067" y="1622547"/>
            <a:ext cx="4658400" cy="2653821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6575" y="1430038"/>
            <a:ext cx="3527425" cy="3060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656067" y="533038"/>
            <a:ext cx="7826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6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Picture 1/2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430333"/>
            <a:ext cx="9144000" cy="30594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1" y="1430038"/>
            <a:ext cx="4572000" cy="306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56067" y="1622547"/>
            <a:ext cx="3555206" cy="2653821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656067" y="533038"/>
            <a:ext cx="7826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88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" y="0"/>
            <a:ext cx="9144000" cy="44894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89" y="2037438"/>
            <a:ext cx="3657600" cy="2055932"/>
          </a:xfrm>
          <a:prstGeom prst="roundRect">
            <a:avLst>
              <a:gd name="adj" fmla="val 5141"/>
            </a:avLst>
          </a:prstGeom>
          <a:solidFill>
            <a:schemeClr val="accent3"/>
          </a:solidFill>
          <a:ln w="3175">
            <a:noFill/>
          </a:ln>
        </p:spPr>
        <p:txBody>
          <a:bodyPr tIns="108000" anchor="ctr" anchorCtr="0"/>
          <a:lstStyle>
            <a:lvl1pPr algn="ctr">
              <a:lnSpc>
                <a:spcPct val="95000"/>
              </a:lnSpc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</a:t>
            </a:r>
            <a:r>
              <a:rPr lang="en-US" err="1"/>
              <a:t>Klik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om </a:t>
            </a:r>
            <a:r>
              <a:rPr lang="en-US" err="1"/>
              <a:t>een</a:t>
            </a:r>
            <a:r>
              <a:rPr lang="en-US"/>
              <a:t> quote toe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voegen</a:t>
            </a:r>
            <a:r>
              <a:rPr lang="en-US"/>
              <a:t>.”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7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9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 bwMode="gray">
          <a:xfrm>
            <a:off x="0" y="1313161"/>
            <a:ext cx="9146381" cy="3505880"/>
            <a:chOff x="0" y="1313161"/>
            <a:chExt cx="9146381" cy="3505880"/>
          </a:xfrm>
        </p:grpSpPr>
        <p:grpSp>
          <p:nvGrpSpPr>
            <p:cNvPr id="10" name="Group 9"/>
            <p:cNvGrpSpPr/>
            <p:nvPr userDrawn="1"/>
          </p:nvGrpSpPr>
          <p:grpSpPr bwMode="gray">
            <a:xfrm>
              <a:off x="0" y="1313161"/>
              <a:ext cx="9146381" cy="2879987"/>
              <a:chOff x="771308" y="1381911"/>
              <a:chExt cx="8375073" cy="2879987"/>
            </a:xfrm>
          </p:grpSpPr>
          <p:sp>
            <p:nvSpPr>
              <p:cNvPr id="11" name="Rectangle 10"/>
              <p:cNvSpPr/>
              <p:nvPr userDrawn="1"/>
            </p:nvSpPr>
            <p:spPr bwMode="gray">
              <a:xfrm>
                <a:off x="771308" y="1381911"/>
                <a:ext cx="8375073" cy="2652812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ctangle 11"/>
              <p:cNvSpPr/>
              <p:nvPr userDrawn="1"/>
            </p:nvSpPr>
            <p:spPr bwMode="gray">
              <a:xfrm>
                <a:off x="771308" y="4029740"/>
                <a:ext cx="8375073" cy="118800"/>
              </a:xfrm>
              <a:prstGeom prst="rect">
                <a:avLst/>
              </a:prstGeom>
              <a:solidFill>
                <a:srgbClr val="4F744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ctangle 12"/>
              <p:cNvSpPr/>
              <p:nvPr userDrawn="1"/>
            </p:nvSpPr>
            <p:spPr bwMode="gray">
              <a:xfrm>
                <a:off x="771308" y="4146698"/>
                <a:ext cx="8375073" cy="115200"/>
              </a:xfrm>
              <a:prstGeom prst="rect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8" name="TextBox 7"/>
            <p:cNvSpPr txBox="1"/>
            <p:nvPr userDrawn="1"/>
          </p:nvSpPr>
          <p:spPr bwMode="gray">
            <a:xfrm>
              <a:off x="6943933" y="4565125"/>
              <a:ext cx="17764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b="1">
                  <a:solidFill>
                    <a:schemeClr val="tx2"/>
                  </a:solidFill>
                </a:rPr>
                <a:t>Samen voor vernieuwing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02951" y="1443789"/>
            <a:ext cx="4210412" cy="520078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1102951" y="1904433"/>
            <a:ext cx="4210412" cy="1931923"/>
          </a:xfrm>
        </p:spPr>
        <p:txBody>
          <a:bodyPr/>
          <a:lstStyle>
            <a:lvl1pPr>
              <a:lnSpc>
                <a:spcPct val="15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4" name="Content Placeholder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1475" y="537734"/>
            <a:ext cx="1397650" cy="5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Green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 bwMode="gray">
          <a:xfrm>
            <a:off x="4159489" y="2598820"/>
            <a:ext cx="4984511" cy="1869333"/>
            <a:chOff x="771308" y="2392565"/>
            <a:chExt cx="8375073" cy="1869333"/>
          </a:xfrm>
        </p:grpSpPr>
        <p:sp>
          <p:nvSpPr>
            <p:cNvPr id="14" name="Rectangle 13"/>
            <p:cNvSpPr/>
            <p:nvPr userDrawn="1"/>
          </p:nvSpPr>
          <p:spPr bwMode="gray">
            <a:xfrm>
              <a:off x="771308" y="2392565"/>
              <a:ext cx="8375073" cy="1638000"/>
            </a:xfrm>
            <a:prstGeom prst="rect">
              <a:avLst/>
            </a:prstGeom>
            <a:solidFill>
              <a:srgbClr val="1BB26B">
                <a:alpha val="8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771308" y="4029740"/>
              <a:ext cx="8375073" cy="118800"/>
            </a:xfrm>
            <a:prstGeom prst="rect">
              <a:avLst/>
            </a:prstGeom>
            <a:solidFill>
              <a:srgbClr val="4F7441">
                <a:alpha val="8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771308" y="4146698"/>
              <a:ext cx="8375073" cy="115200"/>
            </a:xfrm>
            <a:prstGeom prst="rect">
              <a:avLst/>
            </a:prstGeom>
            <a:solidFill>
              <a:schemeClr val="accent4">
                <a:alpha val="8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" name="Rectangle 10"/>
          <p:cNvSpPr/>
          <p:nvPr userDrawn="1"/>
        </p:nvSpPr>
        <p:spPr bwMode="gray">
          <a:xfrm>
            <a:off x="0" y="0"/>
            <a:ext cx="9144000" cy="125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04670" y="3073209"/>
            <a:ext cx="4461998" cy="795904"/>
          </a:xfrm>
        </p:spPr>
        <p:txBody>
          <a:bodyPr/>
          <a:lstStyle>
            <a:lvl1pPr algn="l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06268" y="3863425"/>
            <a:ext cx="4460400" cy="302939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pic>
        <p:nvPicPr>
          <p:cNvPr id="10" name="Content Placeholder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29600" y="503355"/>
            <a:ext cx="1397650" cy="538502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406268" y="2818767"/>
            <a:ext cx="4460400" cy="268407"/>
          </a:xfrm>
        </p:spPr>
        <p:txBody>
          <a:bodyPr>
            <a:sp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12382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Datum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plaats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Green 2">
    <p:bg bwMode="gray">
      <p:bgPr>
        <a:blipFill dpi="0" rotWithShape="1">
          <a:blip r:embed="rId2"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 bwMode="gray">
          <a:xfrm>
            <a:off x="4159489" y="2598820"/>
            <a:ext cx="4984511" cy="1869333"/>
            <a:chOff x="771308" y="2392565"/>
            <a:chExt cx="8375073" cy="1869333"/>
          </a:xfrm>
        </p:grpSpPr>
        <p:sp>
          <p:nvSpPr>
            <p:cNvPr id="14" name="Rectangle 13"/>
            <p:cNvSpPr/>
            <p:nvPr userDrawn="1"/>
          </p:nvSpPr>
          <p:spPr bwMode="gray">
            <a:xfrm>
              <a:off x="771308" y="2392565"/>
              <a:ext cx="8375073" cy="1638000"/>
            </a:xfrm>
            <a:prstGeom prst="rect">
              <a:avLst/>
            </a:prstGeom>
            <a:solidFill>
              <a:srgbClr val="1BB26B">
                <a:alpha val="8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771308" y="4029740"/>
              <a:ext cx="8375073" cy="118800"/>
            </a:xfrm>
            <a:prstGeom prst="rect">
              <a:avLst/>
            </a:prstGeom>
            <a:solidFill>
              <a:srgbClr val="4F7441">
                <a:alpha val="8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771308" y="4146698"/>
              <a:ext cx="8375073" cy="115200"/>
            </a:xfrm>
            <a:prstGeom prst="rect">
              <a:avLst/>
            </a:prstGeom>
            <a:solidFill>
              <a:schemeClr val="accent4">
                <a:alpha val="8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" name="Rectangle 10"/>
          <p:cNvSpPr/>
          <p:nvPr userDrawn="1"/>
        </p:nvSpPr>
        <p:spPr bwMode="gray">
          <a:xfrm>
            <a:off x="0" y="0"/>
            <a:ext cx="9144000" cy="125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04670" y="3073209"/>
            <a:ext cx="4461998" cy="795904"/>
          </a:xfrm>
        </p:spPr>
        <p:txBody>
          <a:bodyPr/>
          <a:lstStyle>
            <a:lvl1pPr algn="l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06268" y="3863425"/>
            <a:ext cx="4460400" cy="302939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pic>
        <p:nvPicPr>
          <p:cNvPr id="10" name="Content Placeholder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29600" y="503355"/>
            <a:ext cx="1397650" cy="538502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406268" y="2818767"/>
            <a:ext cx="4460400" cy="268407"/>
          </a:xfrm>
        </p:spPr>
        <p:txBody>
          <a:bodyPr>
            <a:sp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12382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Datum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plaats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 bwMode="gray">
          <a:xfrm>
            <a:off x="771308" y="1856723"/>
            <a:ext cx="8375073" cy="2405175"/>
            <a:chOff x="771308" y="1856723"/>
            <a:chExt cx="8375073" cy="2405175"/>
          </a:xfrm>
        </p:grpSpPr>
        <p:sp>
          <p:nvSpPr>
            <p:cNvPr id="14" name="Rectangle 13"/>
            <p:cNvSpPr/>
            <p:nvPr userDrawn="1"/>
          </p:nvSpPr>
          <p:spPr bwMode="gray">
            <a:xfrm>
              <a:off x="771308" y="1856723"/>
              <a:ext cx="8375073" cy="217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771308" y="4029740"/>
              <a:ext cx="8375073" cy="1188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771308" y="4146698"/>
              <a:ext cx="8375073" cy="1152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106451" y="2626320"/>
            <a:ext cx="5418101" cy="795904"/>
          </a:xfrm>
        </p:spPr>
        <p:txBody>
          <a:bodyPr/>
          <a:lstStyle>
            <a:lvl1pPr algn="l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08049" y="3423411"/>
            <a:ext cx="5416161" cy="302939"/>
          </a:xfr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pic>
        <p:nvPicPr>
          <p:cNvPr id="10" name="Content Placeholder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1475" y="695859"/>
            <a:ext cx="1397650" cy="538502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108049" y="2248128"/>
            <a:ext cx="5416161" cy="293607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12382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Datum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plaats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 bwMode="gray">
          <a:xfrm>
            <a:off x="771308" y="1856723"/>
            <a:ext cx="8375073" cy="2405175"/>
            <a:chOff x="771308" y="1856723"/>
            <a:chExt cx="8375073" cy="2405175"/>
          </a:xfrm>
        </p:grpSpPr>
        <p:sp>
          <p:nvSpPr>
            <p:cNvPr id="14" name="Rectangle 13"/>
            <p:cNvSpPr/>
            <p:nvPr userDrawn="1"/>
          </p:nvSpPr>
          <p:spPr bwMode="gray">
            <a:xfrm>
              <a:off x="771308" y="1856723"/>
              <a:ext cx="8375073" cy="217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771308" y="4029740"/>
              <a:ext cx="8375073" cy="118800"/>
            </a:xfrm>
            <a:prstGeom prst="rect">
              <a:avLst/>
            </a:prstGeom>
            <a:solidFill>
              <a:srgbClr val="06AE4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771308" y="4146698"/>
              <a:ext cx="8375073" cy="1152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106451" y="2626320"/>
            <a:ext cx="5418101" cy="795904"/>
          </a:xfrm>
        </p:spPr>
        <p:txBody>
          <a:bodyPr/>
          <a:lstStyle>
            <a:lvl1pPr algn="l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08049" y="3423411"/>
            <a:ext cx="5416161" cy="302939"/>
          </a:xfr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pic>
        <p:nvPicPr>
          <p:cNvPr id="10" name="Content Placeholder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1475" y="695859"/>
            <a:ext cx="1397650" cy="538502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108049" y="2248128"/>
            <a:ext cx="5416161" cy="293607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12382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Datum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plaats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4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13B-2E80-4F95-803D-5B02132C62AE}" type="datetime1">
              <a:rPr lang="nl-NL" smtClean="0"/>
              <a:t>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6067" y="1485044"/>
            <a:ext cx="3729600" cy="2944800"/>
          </a:xfrm>
        </p:spPr>
        <p:txBody>
          <a:bodyPr/>
          <a:lstStyle>
            <a:lvl1pPr>
              <a:lnSpc>
                <a:spcPct val="180000"/>
              </a:lnSpc>
              <a:buClr>
                <a:schemeClr val="accent5"/>
              </a:buClr>
              <a:tabLst>
                <a:tab pos="3498850" algn="r"/>
              </a:tabLst>
              <a:defRPr sz="1400">
                <a:solidFill>
                  <a:schemeClr val="tx2"/>
                </a:solidFill>
              </a:defRPr>
            </a:lvl1pPr>
            <a:lvl2pPr>
              <a:lnSpc>
                <a:spcPct val="180000"/>
              </a:lnSpc>
              <a:buClr>
                <a:schemeClr val="accent5"/>
              </a:buClr>
              <a:defRPr sz="1400">
                <a:solidFill>
                  <a:schemeClr val="tx2"/>
                </a:solidFill>
              </a:defRPr>
            </a:lvl2pPr>
            <a:lvl3pPr>
              <a:lnSpc>
                <a:spcPct val="180000"/>
              </a:lnSpc>
              <a:buClr>
                <a:schemeClr val="accent5"/>
              </a:buClr>
              <a:defRPr sz="1400">
                <a:solidFill>
                  <a:schemeClr val="tx2"/>
                </a:solidFill>
              </a:defRPr>
            </a:lvl3pPr>
            <a:lvl4pPr>
              <a:lnSpc>
                <a:spcPct val="180000"/>
              </a:lnSpc>
              <a:buClr>
                <a:schemeClr val="accent5"/>
              </a:buClr>
              <a:defRPr sz="1400">
                <a:solidFill>
                  <a:schemeClr val="tx2"/>
                </a:solidFill>
              </a:defRPr>
            </a:lvl4pPr>
            <a:lvl5pPr>
              <a:lnSpc>
                <a:spcPct val="180000"/>
              </a:lnSpc>
              <a:buClr>
                <a:schemeClr val="accent5"/>
              </a:buCl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761938" y="1485044"/>
            <a:ext cx="3729600" cy="2944800"/>
          </a:xfrm>
        </p:spPr>
        <p:txBody>
          <a:bodyPr/>
          <a:lstStyle>
            <a:lvl1pPr>
              <a:lnSpc>
                <a:spcPct val="180000"/>
              </a:lnSpc>
              <a:buClr>
                <a:schemeClr val="accent5"/>
              </a:buClr>
              <a:tabLst>
                <a:tab pos="3498850" algn="r"/>
              </a:tabLst>
              <a:defRPr sz="1400">
                <a:solidFill>
                  <a:schemeClr val="tx2"/>
                </a:solidFill>
              </a:defRPr>
            </a:lvl1pPr>
            <a:lvl2pPr>
              <a:lnSpc>
                <a:spcPct val="180000"/>
              </a:lnSpc>
              <a:buClr>
                <a:schemeClr val="accent5"/>
              </a:buClr>
              <a:defRPr sz="1400">
                <a:solidFill>
                  <a:schemeClr val="tx2"/>
                </a:solidFill>
              </a:defRPr>
            </a:lvl2pPr>
            <a:lvl3pPr>
              <a:lnSpc>
                <a:spcPct val="180000"/>
              </a:lnSpc>
              <a:buClr>
                <a:schemeClr val="accent5"/>
              </a:buClr>
              <a:defRPr sz="1400">
                <a:solidFill>
                  <a:schemeClr val="tx2"/>
                </a:solidFill>
              </a:defRPr>
            </a:lvl3pPr>
            <a:lvl4pPr>
              <a:lnSpc>
                <a:spcPct val="180000"/>
              </a:lnSpc>
              <a:buClr>
                <a:schemeClr val="accent5"/>
              </a:buClr>
              <a:defRPr sz="1400">
                <a:solidFill>
                  <a:schemeClr val="tx2"/>
                </a:solidFill>
              </a:defRPr>
            </a:lvl4pPr>
            <a:lvl5pPr>
              <a:lnSpc>
                <a:spcPct val="180000"/>
              </a:lnSpc>
              <a:buClr>
                <a:schemeClr val="accent5"/>
              </a:buCl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5441" y="590979"/>
            <a:ext cx="7856097" cy="85725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9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67" y="533038"/>
            <a:ext cx="7827915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067" y="1567545"/>
            <a:ext cx="7826400" cy="2944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D2A2-15E8-4D44-BEB1-8B8D249CF8D5}" type="datetime1">
              <a:rPr lang="nl-NL" smtClean="0"/>
              <a:t>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67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56067" y="533038"/>
            <a:ext cx="7826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56068" y="1567545"/>
            <a:ext cx="3730984" cy="2944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60555" y="1567545"/>
            <a:ext cx="3730984" cy="2944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1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0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067" y="533038"/>
            <a:ext cx="7827915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67" y="1567545"/>
            <a:ext cx="7827915" cy="2944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5368" y="4744566"/>
            <a:ext cx="2133600" cy="17697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550">
                <a:solidFill>
                  <a:schemeClr val="tx2"/>
                </a:solidFill>
              </a:defRPr>
            </a:lvl1pPr>
          </a:lstStyle>
          <a:p>
            <a:fld id="{75DBA17C-0C6A-44B7-AE08-94FF21C8FCFF}" type="datetime1">
              <a:rPr lang="nl-NL" smtClean="0"/>
              <a:t>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5502" y="4744566"/>
            <a:ext cx="4644760" cy="1769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55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6727" y="4744566"/>
            <a:ext cx="354072" cy="1769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550">
                <a:solidFill>
                  <a:schemeClr val="tx2"/>
                </a:solidFill>
              </a:defRPr>
            </a:lvl1pPr>
          </a:lstStyle>
          <a:p>
            <a:fld id="{AD7DC81C-C575-4D07-AF21-37280659F2C2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Content Placeholder 5"/>
          <p:cNvPicPr>
            <a:picLocks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2243" y="4691061"/>
            <a:ext cx="683416" cy="263314"/>
          </a:xfrm>
          <a:prstGeom prst="rect">
            <a:avLst/>
          </a:prstGeom>
        </p:spPr>
      </p:pic>
      <p:pic>
        <p:nvPicPr>
          <p:cNvPr id="7" name="Picture 4" descr="Homepage - IHE-Nederland">
            <a:extLst>
              <a:ext uri="{FF2B5EF4-FFF2-40B4-BE49-F238E27FC236}">
                <a16:creationId xmlns:a16="http://schemas.microsoft.com/office/drawing/2014/main" id="{B46FB40D-AAC7-AE9C-6166-4455C9CA5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060" y="4729843"/>
            <a:ext cx="677518" cy="20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L7 Nederland, Health Level Seven">
            <a:extLst>
              <a:ext uri="{FF2B5EF4-FFF2-40B4-BE49-F238E27FC236}">
                <a16:creationId xmlns:a16="http://schemas.microsoft.com/office/drawing/2014/main" id="{C8F2B74B-702B-CF36-108B-B58948BD43E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8" b="19668"/>
          <a:stretch/>
        </p:blipFill>
        <p:spPr bwMode="auto">
          <a:xfrm>
            <a:off x="2043886" y="4712920"/>
            <a:ext cx="423408" cy="2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3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8" r:id="rId3"/>
    <p:sldLayoutId id="2147483663" r:id="rId4"/>
    <p:sldLayoutId id="2147483664" r:id="rId5"/>
    <p:sldLayoutId id="2147483665" r:id="rId6"/>
    <p:sldLayoutId id="2147483650" r:id="rId7"/>
    <p:sldLayoutId id="2147483652" r:id="rId8"/>
    <p:sldLayoutId id="2147483654" r:id="rId9"/>
    <p:sldLayoutId id="2147483666" r:id="rId10"/>
    <p:sldLayoutId id="2147483660" r:id="rId11"/>
    <p:sldLayoutId id="2147483657" r:id="rId12"/>
    <p:sldLayoutId id="2147483667" r:id="rId13"/>
    <p:sldLayoutId id="2147483651" r:id="rId14"/>
    <p:sldLayoutId id="2147483655" r:id="rId15"/>
    <p:sldLayoutId id="214748366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3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364C55"/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–"/>
        <a:defRPr sz="1400" kern="1200">
          <a:solidFill>
            <a:srgbClr val="364C55"/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364C55"/>
          </a:solidFill>
          <a:latin typeface="+mn-lt"/>
          <a:ea typeface="+mn-ea"/>
          <a:cs typeface="+mn-cs"/>
        </a:defRPr>
      </a:lvl3pPr>
      <a:lvl4pPr marL="714375" indent="-17780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–"/>
        <a:defRPr sz="1400" kern="1200">
          <a:solidFill>
            <a:srgbClr val="364C55"/>
          </a:solidFill>
          <a:latin typeface="+mn-lt"/>
          <a:ea typeface="+mn-ea"/>
          <a:cs typeface="+mn-cs"/>
        </a:defRPr>
      </a:lvl4pPr>
      <a:lvl5pPr marL="893763" indent="-179388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»"/>
        <a:defRPr sz="1400" kern="1200">
          <a:solidFill>
            <a:srgbClr val="364C5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/workflow-management.html#option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16.svg"/><Relationship Id="rId4" Type="http://schemas.openxmlformats.org/officeDocument/2006/relationships/image" Target="../media/image14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Care Planning</a:t>
            </a:r>
            <a:endParaRPr lang="nl-NL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 </a:t>
            </a:r>
            <a:r>
              <a:rPr lang="en-US" dirty="0" err="1"/>
              <a:t>Overdracht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Samenwerking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Zorg&amp;ICT</a:t>
            </a:r>
            <a:r>
              <a:rPr lang="en-US" dirty="0"/>
              <a:t> 2024</a:t>
            </a:r>
            <a:endParaRPr lang="nl-NL" dirty="0"/>
          </a:p>
        </p:txBody>
      </p:sp>
      <p:pic>
        <p:nvPicPr>
          <p:cNvPr id="1028" name="Picture 4" descr="Homepage - IHE-Nederland">
            <a:extLst>
              <a:ext uri="{FF2B5EF4-FFF2-40B4-BE49-F238E27FC236}">
                <a16:creationId xmlns:a16="http://schemas.microsoft.com/office/drawing/2014/main" id="{AEBF6481-D4CC-F815-3B3C-449BDA22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99" y="513523"/>
            <a:ext cx="1897542" cy="5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L7 Nederland, Health Level Seven">
            <a:extLst>
              <a:ext uri="{FF2B5EF4-FFF2-40B4-BE49-F238E27FC236}">
                <a16:creationId xmlns:a16="http://schemas.microsoft.com/office/drawing/2014/main" id="{57BD3C78-45E8-94ED-94DB-D25DBC429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8" b="19668"/>
          <a:stretch/>
        </p:blipFill>
        <p:spPr bwMode="auto">
          <a:xfrm>
            <a:off x="3813076" y="488123"/>
            <a:ext cx="1112522" cy="6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>
            <a:extLst>
              <a:ext uri="{FF2B5EF4-FFF2-40B4-BE49-F238E27FC236}">
                <a16:creationId xmlns:a16="http://schemas.microsoft.com/office/drawing/2014/main" id="{9F8A28A3-010C-FBE7-E57D-5DC862A79F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33BE53B-1152-A33E-6B0C-F5BA80F5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CD105A-6FE9-37DB-7A14-F1D0271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50A989-07A4-5F35-1DD3-4A343F5C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702D2B2-B1BB-291F-EC3C-9EF534AE6D9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567545"/>
            <a:ext cx="5095240" cy="294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Bouwen</a:t>
            </a:r>
            <a:r>
              <a:rPr lang="en-US" dirty="0"/>
              <a:t> open-source </a:t>
            </a:r>
            <a:r>
              <a:rPr lang="en-US" dirty="0" err="1"/>
              <a:t>referentie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Demo </a:t>
            </a:r>
            <a:r>
              <a:rPr lang="en-US" dirty="0" err="1"/>
              <a:t>a.s.</a:t>
            </a:r>
            <a:r>
              <a:rPr lang="en-US" dirty="0"/>
              <a:t> </a:t>
            </a:r>
            <a:r>
              <a:rPr lang="en-US" dirty="0" err="1"/>
              <a:t>vrijdag</a:t>
            </a:r>
            <a:r>
              <a:rPr lang="en-US" dirty="0"/>
              <a:t> op HL7 WGM !!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Juridische</a:t>
            </a:r>
            <a:r>
              <a:rPr lang="en-US" dirty="0"/>
              <a:t> check: </a:t>
            </a:r>
            <a:r>
              <a:rPr lang="en-US" dirty="0" err="1"/>
              <a:t>gebruik</a:t>
            </a:r>
            <a:r>
              <a:rPr lang="en-US" dirty="0"/>
              <a:t> ‘</a:t>
            </a:r>
            <a:r>
              <a:rPr lang="en-US" dirty="0" err="1"/>
              <a:t>veronderstelde</a:t>
            </a:r>
            <a:r>
              <a:rPr lang="en-US" dirty="0"/>
              <a:t> </a:t>
            </a:r>
            <a:r>
              <a:rPr lang="en-US" dirty="0" err="1"/>
              <a:t>toestemming</a:t>
            </a:r>
            <a:r>
              <a:rPr lang="en-US" dirty="0"/>
              <a:t>’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Generieke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relatie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SCP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authenticatie</a:t>
            </a:r>
            <a:r>
              <a:rPr lang="en-US" dirty="0"/>
              <a:t> en </a:t>
            </a:r>
            <a:r>
              <a:rPr lang="en-US" dirty="0" err="1"/>
              <a:t>adressering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SCP </a:t>
            </a:r>
            <a:r>
              <a:rPr lang="en-US" dirty="0" err="1"/>
              <a:t>levert</a:t>
            </a:r>
            <a:r>
              <a:rPr lang="en-US" dirty="0"/>
              <a:t> </a:t>
            </a:r>
            <a:r>
              <a:rPr lang="en-US" dirty="0" err="1"/>
              <a:t>localisatie</a:t>
            </a:r>
            <a:r>
              <a:rPr lang="en-US" dirty="0"/>
              <a:t> en </a:t>
            </a:r>
            <a:r>
              <a:rPr lang="en-US" dirty="0" err="1"/>
              <a:t>autorisatie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Implementatie</a:t>
            </a:r>
            <a:r>
              <a:rPr lang="en-US" dirty="0"/>
              <a:t> in HIS/ECD/EPD’s en/of in </a:t>
            </a:r>
            <a:r>
              <a:rPr lang="en-US" dirty="0" err="1"/>
              <a:t>zorgorganisaties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(Inter-)</a:t>
            </a:r>
            <a:r>
              <a:rPr lang="en-US" dirty="0" err="1"/>
              <a:t>nationale</a:t>
            </a:r>
            <a:r>
              <a:rPr lang="en-US" dirty="0"/>
              <a:t> </a:t>
            </a:r>
            <a:r>
              <a:rPr lang="en-US" dirty="0" err="1"/>
              <a:t>standaard</a:t>
            </a:r>
            <a:r>
              <a:rPr lang="en-US" dirty="0"/>
              <a:t> via </a:t>
            </a:r>
            <a:r>
              <a:rPr lang="en-US" dirty="0" err="1"/>
              <a:t>werkgroep</a:t>
            </a:r>
            <a:r>
              <a:rPr lang="en-US" dirty="0"/>
              <a:t> HL7 &amp; IHE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98055" y="1388013"/>
            <a:ext cx="1828209" cy="520078"/>
          </a:xfrm>
        </p:spPr>
        <p:txBody>
          <a:bodyPr/>
          <a:lstStyle/>
          <a:p>
            <a:r>
              <a:rPr lang="nl-NL" dirty="0"/>
              <a:t>Verder lezen?</a:t>
            </a:r>
            <a:endParaRPr lang="nl-NL" sz="14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898055" y="1859891"/>
            <a:ext cx="4245945" cy="2107589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HL7 FHIR workflow patterns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050" dirty="0"/>
              <a:t>https://hl7.org/fhir/R4/workflow-management.html#optionf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IHE Dynamic Care Planning profile</a:t>
            </a:r>
            <a:endParaRPr lang="en-US" dirty="0"/>
          </a:p>
          <a:p>
            <a:pPr marL="0" indent="0">
              <a:buNone/>
            </a:pPr>
            <a:r>
              <a:rPr lang="nl-NL" sz="1050" dirty="0"/>
              <a:t>https://wiki.ihe.net/index.php/Dynamic_Care_Planning_(DCP)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1200" dirty="0"/>
              <a:t>Shared Care Planning specificatie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https://github.com/SanteonNL/shared-care-planning </a:t>
            </a:r>
          </a:p>
        </p:txBody>
      </p:sp>
      <p:sp>
        <p:nvSpPr>
          <p:cNvPr id="2" name="Title 9">
            <a:extLst>
              <a:ext uri="{FF2B5EF4-FFF2-40B4-BE49-F238E27FC236}">
                <a16:creationId xmlns:a16="http://schemas.microsoft.com/office/drawing/2014/main" id="{7FC0D061-A934-75E2-8B8E-115064285A0B}"/>
              </a:ext>
            </a:extLst>
          </p:cNvPr>
          <p:cNvSpPr txBox="1">
            <a:spLocks/>
          </p:cNvSpPr>
          <p:nvPr/>
        </p:nvSpPr>
        <p:spPr bwMode="gray">
          <a:xfrm>
            <a:off x="823895" y="1388013"/>
            <a:ext cx="1828209" cy="5200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Meer weten?</a:t>
            </a: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84420179-EDD1-0E8A-351B-8448FC1A41E4}"/>
              </a:ext>
            </a:extLst>
          </p:cNvPr>
          <p:cNvSpPr txBox="1">
            <a:spLocks/>
          </p:cNvSpPr>
          <p:nvPr/>
        </p:nvSpPr>
        <p:spPr bwMode="gray">
          <a:xfrm>
            <a:off x="823895" y="1859891"/>
            <a:ext cx="4245945" cy="2107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9388" indent="-179388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14375" indent="-1778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3763" indent="-179388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Marlene Gigase – </a:t>
            </a:r>
            <a:r>
              <a:rPr lang="en-US" sz="1200" dirty="0" err="1"/>
              <a:t>bestuur</a:t>
            </a:r>
            <a:r>
              <a:rPr lang="en-US" sz="1200" dirty="0"/>
              <a:t> HL7 NL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Mgigase@phaccelerator.nl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Vincent van den Berg – </a:t>
            </a:r>
            <a:r>
              <a:rPr lang="en-US" sz="1200" dirty="0" err="1"/>
              <a:t>bestuur</a:t>
            </a:r>
            <a:r>
              <a:rPr lang="en-US" sz="1200" dirty="0"/>
              <a:t> IHE NL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vincent.vandenberg@ihe-nl.eu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/>
              <a:t>Bram Wesselo – data architect Santeon</a:t>
            </a: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b.wesselo@santeon.nl</a:t>
            </a:r>
          </a:p>
        </p:txBody>
      </p:sp>
      <p:pic>
        <p:nvPicPr>
          <p:cNvPr id="6" name="Picture 4" descr="Homepage - IHE-Nederland">
            <a:extLst>
              <a:ext uri="{FF2B5EF4-FFF2-40B4-BE49-F238E27FC236}">
                <a16:creationId xmlns:a16="http://schemas.microsoft.com/office/drawing/2014/main" id="{F90E68CF-4A7A-EC87-F5DA-EFBD24D9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99" y="513523"/>
            <a:ext cx="1897542" cy="5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L7 Nederland, Health Level Seven">
            <a:extLst>
              <a:ext uri="{FF2B5EF4-FFF2-40B4-BE49-F238E27FC236}">
                <a16:creationId xmlns:a16="http://schemas.microsoft.com/office/drawing/2014/main" id="{10107AC3-9848-AB96-B039-A61099DC3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8" b="19668"/>
          <a:stretch/>
        </p:blipFill>
        <p:spPr bwMode="auto">
          <a:xfrm>
            <a:off x="3813076" y="488123"/>
            <a:ext cx="1112522" cy="6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D1DE-4E6A-6F15-EA98-148A57AB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Aanleiding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6D8D-8FC4-AA71-6070-7CB5E27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2F5CD-5298-17ED-7315-38BFD70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2</a:t>
            </a:fld>
            <a:endParaRPr lang="nl-NL"/>
          </a:p>
        </p:txBody>
      </p:sp>
      <p:pic>
        <p:nvPicPr>
          <p:cNvPr id="9" name="Content Placeholder 8" descr="A map of the netherlands with different colored text&#10;&#10;Description automatically generated">
            <a:extLst>
              <a:ext uri="{FF2B5EF4-FFF2-40B4-BE49-F238E27FC236}">
                <a16:creationId xmlns:a16="http://schemas.microsoft.com/office/drawing/2014/main" id="{62DE0C56-8EB5-2531-EA3C-B1F55E44A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907" y="221962"/>
            <a:ext cx="7066668" cy="499411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3FE2F3-18D9-1193-C605-2B521D09BF9A}"/>
              </a:ext>
            </a:extLst>
          </p:cNvPr>
          <p:cNvSpPr txBox="1"/>
          <p:nvPr/>
        </p:nvSpPr>
        <p:spPr>
          <a:xfrm>
            <a:off x="3706762" y="1611016"/>
            <a:ext cx="144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thuismonitoring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8D05E-50D8-FFB6-3596-B357841DBAE6}"/>
              </a:ext>
            </a:extLst>
          </p:cNvPr>
          <p:cNvSpPr txBox="1"/>
          <p:nvPr/>
        </p:nvSpPr>
        <p:spPr>
          <a:xfrm>
            <a:off x="732504" y="2031371"/>
            <a:ext cx="144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thuismonitoring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ED9AE-C5AB-1C18-3F52-6DD24697F2F4}"/>
              </a:ext>
            </a:extLst>
          </p:cNvPr>
          <p:cNvSpPr txBox="1"/>
          <p:nvPr/>
        </p:nvSpPr>
        <p:spPr>
          <a:xfrm>
            <a:off x="427704" y="2536147"/>
            <a:ext cx="144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thuismonitoring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834AF-1ED2-7B89-3BC0-55D9B3939D7A}"/>
              </a:ext>
            </a:extLst>
          </p:cNvPr>
          <p:cNvSpPr txBox="1"/>
          <p:nvPr/>
        </p:nvSpPr>
        <p:spPr>
          <a:xfrm>
            <a:off x="178344" y="3164466"/>
            <a:ext cx="144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thuismonitoring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A9729-8532-FEC7-68F5-459DEDFFCC20}"/>
              </a:ext>
            </a:extLst>
          </p:cNvPr>
          <p:cNvSpPr txBox="1"/>
          <p:nvPr/>
        </p:nvSpPr>
        <p:spPr>
          <a:xfrm>
            <a:off x="1410929" y="4113326"/>
            <a:ext cx="144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thuismonitoring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3FF0D-C3D4-FA5D-D664-7931321CFDAB}"/>
              </a:ext>
            </a:extLst>
          </p:cNvPr>
          <p:cNvSpPr txBox="1"/>
          <p:nvPr/>
        </p:nvSpPr>
        <p:spPr>
          <a:xfrm>
            <a:off x="2890684" y="3361962"/>
            <a:ext cx="144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thuismonitoring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3050D-527F-060F-49B8-CE33C72D8FB5}"/>
              </a:ext>
            </a:extLst>
          </p:cNvPr>
          <p:cNvSpPr txBox="1"/>
          <p:nvPr/>
        </p:nvSpPr>
        <p:spPr>
          <a:xfrm>
            <a:off x="3596149" y="2826803"/>
            <a:ext cx="144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thuismonitoring</a:t>
            </a:r>
            <a:endParaRPr lang="nl-NL" sz="1400" dirty="0">
              <a:solidFill>
                <a:srgbClr val="364C55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B1AF906-A080-0CC8-C9C2-C0D4E5C9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22" y="1777464"/>
            <a:ext cx="1465006" cy="4331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46AD97-A696-F24F-2FD6-8E31BE4AC425}"/>
              </a:ext>
            </a:extLst>
          </p:cNvPr>
          <p:cNvSpPr/>
          <p:nvPr/>
        </p:nvSpPr>
        <p:spPr>
          <a:xfrm>
            <a:off x="4331109" y="1957448"/>
            <a:ext cx="944546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7DEF3BC-DC2A-2294-D71A-5E1776DB6E10}"/>
              </a:ext>
            </a:extLst>
          </p:cNvPr>
          <p:cNvSpPr/>
          <p:nvPr/>
        </p:nvSpPr>
        <p:spPr>
          <a:xfrm rot="10800000">
            <a:off x="4305447" y="2249191"/>
            <a:ext cx="944546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349D82-1F13-FA30-B47D-492F58D3E115}"/>
              </a:ext>
            </a:extLst>
          </p:cNvPr>
          <p:cNvSpPr txBox="1"/>
          <p:nvPr/>
        </p:nvSpPr>
        <p:spPr>
          <a:xfrm>
            <a:off x="4543757" y="1989011"/>
            <a:ext cx="48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?</a:t>
            </a:r>
            <a:endParaRPr lang="nl-NL" sz="4000" dirty="0">
              <a:solidFill>
                <a:srgbClr val="FF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27FF98-82A9-8944-60DE-70FD6E6658B9}"/>
              </a:ext>
            </a:extLst>
          </p:cNvPr>
          <p:cNvSpPr/>
          <p:nvPr/>
        </p:nvSpPr>
        <p:spPr>
          <a:xfrm>
            <a:off x="5318130" y="2307471"/>
            <a:ext cx="2305449" cy="1088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“Als patient &gt;</a:t>
            </a:r>
            <a:r>
              <a:rPr lang="en-US">
                <a:solidFill>
                  <a:schemeClr val="lt1"/>
                </a:solidFill>
              </a:rPr>
              <a:t>2kg zwaarder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>
                <a:solidFill>
                  <a:schemeClr val="lt1"/>
                </a:solidFill>
              </a:rPr>
              <a:t>dan afspraak</a:t>
            </a:r>
            <a:r>
              <a:rPr lang="en-US" dirty="0">
                <a:solidFill>
                  <a:schemeClr val="lt1"/>
                </a:solidFill>
              </a:rPr>
              <a:t> op poli”</a:t>
            </a:r>
          </a:p>
        </p:txBody>
      </p:sp>
    </p:spTree>
    <p:extLst>
      <p:ext uri="{BB962C8B-B14F-4D97-AF65-F5344CB8AC3E}">
        <p14:creationId xmlns:p14="http://schemas.microsoft.com/office/powerpoint/2010/main" val="38757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2033 -0.1851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-932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97531E-6 L 0.28056 -0.289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8" y="-1447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19132 0.051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2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44236 -0.4345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18" y="-217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284E-6 L 0.57709 -0.2506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4" y="-125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7 L 0.54983 -0.128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-642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35802E-6 L 0.5165 -0.0327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16" y="-1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 animBg="1"/>
      <p:bldP spid="22" grpId="0" animBg="1"/>
      <p:bldP spid="23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D1DE-4E6A-6F15-EA98-148A57AB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6D8D-8FC4-AA71-6070-7CB5E27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2F5CD-5298-17ED-7315-38BFD70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3</a:t>
            </a:fld>
            <a:endParaRPr lang="nl-NL"/>
          </a:p>
        </p:txBody>
      </p:sp>
      <p:pic>
        <p:nvPicPr>
          <p:cNvPr id="9" name="Graphic 8" descr="Hospital outline">
            <a:extLst>
              <a:ext uri="{FF2B5EF4-FFF2-40B4-BE49-F238E27FC236}">
                <a16:creationId xmlns:a16="http://schemas.microsoft.com/office/drawing/2014/main" id="{A078A967-CE07-9ADD-9A38-B2BEFC4D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5422" y="151176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8BC095-160D-0480-05FE-2B4674A58453}"/>
              </a:ext>
            </a:extLst>
          </p:cNvPr>
          <p:cNvSpPr txBox="1"/>
          <p:nvPr/>
        </p:nvSpPr>
        <p:spPr>
          <a:xfrm>
            <a:off x="5306140" y="2232948"/>
            <a:ext cx="1410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thuismonitoring</a:t>
            </a:r>
            <a:endParaRPr lang="nl-NL" sz="1400" dirty="0">
              <a:solidFill>
                <a:srgbClr val="364C55"/>
              </a:solidFill>
            </a:endParaRPr>
          </a:p>
        </p:txBody>
      </p:sp>
      <p:pic>
        <p:nvPicPr>
          <p:cNvPr id="12" name="Graphic 11" descr="Hospital outline">
            <a:extLst>
              <a:ext uri="{FF2B5EF4-FFF2-40B4-BE49-F238E27FC236}">
                <a16:creationId xmlns:a16="http://schemas.microsoft.com/office/drawing/2014/main" id="{9B556B9F-2E65-D3E9-4E17-B2C9B6AE8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0822" y="1463212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025FB1-C324-5F1E-0C23-A02E83F6E710}"/>
              </a:ext>
            </a:extLst>
          </p:cNvPr>
          <p:cNvSpPr txBox="1"/>
          <p:nvPr/>
        </p:nvSpPr>
        <p:spPr>
          <a:xfrm>
            <a:off x="3018015" y="2223724"/>
            <a:ext cx="103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ziekenhuis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B7C197-0A09-F723-9D22-54C8EAFF3481}"/>
              </a:ext>
            </a:extLst>
          </p:cNvPr>
          <p:cNvSpPr/>
          <p:nvPr/>
        </p:nvSpPr>
        <p:spPr>
          <a:xfrm rot="16200000">
            <a:off x="2939123" y="2955537"/>
            <a:ext cx="944546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C1E192-6FF7-DBF3-C8BC-7BD2C0487647}"/>
              </a:ext>
            </a:extLst>
          </p:cNvPr>
          <p:cNvSpPr/>
          <p:nvPr/>
        </p:nvSpPr>
        <p:spPr>
          <a:xfrm rot="5400000">
            <a:off x="3276762" y="2955537"/>
            <a:ext cx="944546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35D54E-36B1-6608-F050-5387318FDA37}"/>
              </a:ext>
            </a:extLst>
          </p:cNvPr>
          <p:cNvSpPr/>
          <p:nvPr/>
        </p:nvSpPr>
        <p:spPr>
          <a:xfrm>
            <a:off x="4331109" y="1957448"/>
            <a:ext cx="944546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043D91A-EBEE-B394-32C0-0744B7BF94EE}"/>
              </a:ext>
            </a:extLst>
          </p:cNvPr>
          <p:cNvSpPr/>
          <p:nvPr/>
        </p:nvSpPr>
        <p:spPr>
          <a:xfrm rot="10800000">
            <a:off x="4305447" y="2249191"/>
            <a:ext cx="944546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807DF5F-83C2-9927-5EEA-46B6E2001C00}"/>
              </a:ext>
            </a:extLst>
          </p:cNvPr>
          <p:cNvSpPr/>
          <p:nvPr/>
        </p:nvSpPr>
        <p:spPr>
          <a:xfrm rot="16200000">
            <a:off x="5298865" y="2963840"/>
            <a:ext cx="944546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4DA59FA-EEB3-4DA1-F352-00FFD1A1981D}"/>
              </a:ext>
            </a:extLst>
          </p:cNvPr>
          <p:cNvSpPr/>
          <p:nvPr/>
        </p:nvSpPr>
        <p:spPr>
          <a:xfrm rot="5400000">
            <a:off x="5636504" y="2963840"/>
            <a:ext cx="944546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Graphic 19" descr="Hospital outline">
            <a:extLst>
              <a:ext uri="{FF2B5EF4-FFF2-40B4-BE49-F238E27FC236}">
                <a16:creationId xmlns:a16="http://schemas.microsoft.com/office/drawing/2014/main" id="{DD507387-2927-EE2B-ECB2-F48E92271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0822" y="342183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CDDE56-4155-74C7-85E0-6F475AE8EB2E}"/>
              </a:ext>
            </a:extLst>
          </p:cNvPr>
          <p:cNvSpPr txBox="1"/>
          <p:nvPr/>
        </p:nvSpPr>
        <p:spPr>
          <a:xfrm>
            <a:off x="5517352" y="4275754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thuiszorg</a:t>
            </a:r>
            <a:endParaRPr lang="nl-NL" sz="1400" dirty="0">
              <a:solidFill>
                <a:srgbClr val="364C55"/>
              </a:solidFill>
            </a:endParaRPr>
          </a:p>
        </p:txBody>
      </p:sp>
      <p:pic>
        <p:nvPicPr>
          <p:cNvPr id="22" name="Graphic 21" descr="Hospital outline">
            <a:extLst>
              <a:ext uri="{FF2B5EF4-FFF2-40B4-BE49-F238E27FC236}">
                <a16:creationId xmlns:a16="http://schemas.microsoft.com/office/drawing/2014/main" id="{B2D6697F-6E2F-8889-392B-AD558E738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5422" y="346204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0202AE-B85E-1AB8-4F88-27D9224CD73F}"/>
              </a:ext>
            </a:extLst>
          </p:cNvPr>
          <p:cNvSpPr txBox="1"/>
          <p:nvPr/>
        </p:nvSpPr>
        <p:spPr>
          <a:xfrm>
            <a:off x="3175427" y="4275754"/>
            <a:ext cx="82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364C55"/>
                </a:solidFill>
              </a:rPr>
              <a:t>huisarts</a:t>
            </a:r>
            <a:endParaRPr lang="nl-NL" sz="1400" dirty="0">
              <a:solidFill>
                <a:srgbClr val="364C55"/>
              </a:solidFill>
            </a:endParaRPr>
          </a:p>
        </p:txBody>
      </p:sp>
      <p:pic>
        <p:nvPicPr>
          <p:cNvPr id="25" name="Graphic 24" descr="Sling outline">
            <a:extLst>
              <a:ext uri="{FF2B5EF4-FFF2-40B4-BE49-F238E27FC236}">
                <a16:creationId xmlns:a16="http://schemas.microsoft.com/office/drawing/2014/main" id="{3E980A3D-2693-DB3F-978E-57FBD6718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3438" y="2708382"/>
            <a:ext cx="914400" cy="91440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525EA539-9877-0048-8592-C0B5146D7559}"/>
              </a:ext>
            </a:extLst>
          </p:cNvPr>
          <p:cNvSpPr/>
          <p:nvPr/>
        </p:nvSpPr>
        <p:spPr>
          <a:xfrm rot="13310486">
            <a:off x="3972276" y="2755213"/>
            <a:ext cx="512003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8D099D9-58BB-5C2E-6111-4609C0E4D200}"/>
              </a:ext>
            </a:extLst>
          </p:cNvPr>
          <p:cNvSpPr/>
          <p:nvPr/>
        </p:nvSpPr>
        <p:spPr>
          <a:xfrm rot="2510486">
            <a:off x="4151868" y="2603086"/>
            <a:ext cx="524084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8D69087-5054-BD42-D832-F4B7AC1F3C39}"/>
              </a:ext>
            </a:extLst>
          </p:cNvPr>
          <p:cNvSpPr/>
          <p:nvPr/>
        </p:nvSpPr>
        <p:spPr>
          <a:xfrm rot="13310486">
            <a:off x="5017293" y="3661348"/>
            <a:ext cx="512003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6FB598E-1D30-D39E-7DB7-1CE85D7035C0}"/>
              </a:ext>
            </a:extLst>
          </p:cNvPr>
          <p:cNvSpPr/>
          <p:nvPr/>
        </p:nvSpPr>
        <p:spPr>
          <a:xfrm rot="2510486">
            <a:off x="5196885" y="3509221"/>
            <a:ext cx="524084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ADDD56F-3CDB-AE44-29AB-E54E1943081F}"/>
              </a:ext>
            </a:extLst>
          </p:cNvPr>
          <p:cNvSpPr/>
          <p:nvPr/>
        </p:nvSpPr>
        <p:spPr>
          <a:xfrm rot="19128828">
            <a:off x="4075709" y="3694148"/>
            <a:ext cx="512003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6E0AA8B-8A91-BC66-A010-56534566FE5E}"/>
              </a:ext>
            </a:extLst>
          </p:cNvPr>
          <p:cNvSpPr/>
          <p:nvPr/>
        </p:nvSpPr>
        <p:spPr>
          <a:xfrm rot="8328828">
            <a:off x="3902191" y="3523290"/>
            <a:ext cx="524084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BE11625-C88F-1D09-1C5C-330494EF10D0}"/>
              </a:ext>
            </a:extLst>
          </p:cNvPr>
          <p:cNvSpPr/>
          <p:nvPr/>
        </p:nvSpPr>
        <p:spPr>
          <a:xfrm rot="19128828">
            <a:off x="5137854" y="2825358"/>
            <a:ext cx="512003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D1A7941-C4DD-3D38-8DC6-BBF7178C9430}"/>
              </a:ext>
            </a:extLst>
          </p:cNvPr>
          <p:cNvSpPr/>
          <p:nvPr/>
        </p:nvSpPr>
        <p:spPr>
          <a:xfrm rot="8328828">
            <a:off x="4964336" y="2654500"/>
            <a:ext cx="524084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F7046-0DBB-4F82-DA23-7349C670BB9D}"/>
              </a:ext>
            </a:extLst>
          </p:cNvPr>
          <p:cNvSpPr txBox="1"/>
          <p:nvPr/>
        </p:nvSpPr>
        <p:spPr>
          <a:xfrm>
            <a:off x="4046129" y="863045"/>
            <a:ext cx="244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364C55"/>
                </a:solidFill>
              </a:rPr>
              <a:t>Datauitwisseling</a:t>
            </a:r>
            <a:r>
              <a:rPr lang="en-US" i="1" dirty="0">
                <a:solidFill>
                  <a:srgbClr val="364C55"/>
                </a:solidFill>
              </a:rPr>
              <a:t> </a:t>
            </a:r>
            <a:r>
              <a:rPr lang="en-US" i="1" dirty="0" err="1">
                <a:solidFill>
                  <a:srgbClr val="364C55"/>
                </a:solidFill>
              </a:rPr>
              <a:t>voor</a:t>
            </a:r>
            <a:r>
              <a:rPr lang="en-US" i="1" dirty="0">
                <a:solidFill>
                  <a:srgbClr val="364C55"/>
                </a:solidFill>
              </a:rPr>
              <a:t> </a:t>
            </a:r>
            <a:r>
              <a:rPr lang="en-US" i="1" dirty="0" err="1">
                <a:solidFill>
                  <a:srgbClr val="364C55"/>
                </a:solidFill>
              </a:rPr>
              <a:t>hybride</a:t>
            </a:r>
            <a:r>
              <a:rPr lang="en-US" i="1" dirty="0">
                <a:solidFill>
                  <a:srgbClr val="364C55"/>
                </a:solidFill>
              </a:rPr>
              <a:t> </a:t>
            </a:r>
            <a:r>
              <a:rPr lang="en-US" i="1" dirty="0" err="1">
                <a:solidFill>
                  <a:srgbClr val="364C55"/>
                </a:solidFill>
              </a:rPr>
              <a:t>zorg</a:t>
            </a:r>
            <a:endParaRPr lang="nl-NL" i="1" dirty="0">
              <a:solidFill>
                <a:srgbClr val="364C5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73FC60-6204-E89D-18F8-AE656FBA3054}"/>
              </a:ext>
            </a:extLst>
          </p:cNvPr>
          <p:cNvSpPr txBox="1"/>
          <p:nvPr/>
        </p:nvSpPr>
        <p:spPr>
          <a:xfrm>
            <a:off x="4443009" y="4723863"/>
            <a:ext cx="4575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64C55"/>
                </a:solidFill>
              </a:rPr>
              <a:t>Disclaimer: </a:t>
            </a:r>
            <a:r>
              <a:rPr lang="en-US" sz="1000" dirty="0" err="1">
                <a:solidFill>
                  <a:srgbClr val="364C55"/>
                </a:solidFill>
              </a:rPr>
              <a:t>niet</a:t>
            </a:r>
            <a:r>
              <a:rPr lang="en-US" sz="1000" dirty="0">
                <a:solidFill>
                  <a:srgbClr val="364C55"/>
                </a:solidFill>
              </a:rPr>
              <a:t> alle stakeholders of </a:t>
            </a:r>
            <a:r>
              <a:rPr lang="en-US" sz="1000" dirty="0" err="1">
                <a:solidFill>
                  <a:srgbClr val="364C55"/>
                </a:solidFill>
              </a:rPr>
              <a:t>datauitwisselingen</a:t>
            </a:r>
            <a:r>
              <a:rPr lang="en-US" sz="1000" dirty="0">
                <a:solidFill>
                  <a:srgbClr val="364C55"/>
                </a:solidFill>
              </a:rPr>
              <a:t> </a:t>
            </a:r>
            <a:r>
              <a:rPr lang="en-US" sz="1000" dirty="0" err="1">
                <a:solidFill>
                  <a:srgbClr val="364C55"/>
                </a:solidFill>
              </a:rPr>
              <a:t>weergegeven</a:t>
            </a:r>
            <a:endParaRPr lang="nl-NL" sz="1000" dirty="0">
              <a:solidFill>
                <a:srgbClr val="364C55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6FFA42D-9792-DF1F-9959-936B7BF44E72}"/>
              </a:ext>
            </a:extLst>
          </p:cNvPr>
          <p:cNvSpPr txBox="1">
            <a:spLocks/>
          </p:cNvSpPr>
          <p:nvPr/>
        </p:nvSpPr>
        <p:spPr>
          <a:xfrm>
            <a:off x="4078438" y="866054"/>
            <a:ext cx="2877827" cy="726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3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1" dirty="0" err="1">
                <a:solidFill>
                  <a:srgbClr val="364C55"/>
                </a:solidFill>
                <a:latin typeface="+mn-lt"/>
              </a:rPr>
              <a:t>Datauitwisseling</a:t>
            </a:r>
            <a:r>
              <a:rPr lang="en-US" sz="1800" b="0" i="1" dirty="0">
                <a:solidFill>
                  <a:srgbClr val="364C55"/>
                </a:solidFill>
                <a:latin typeface="+mn-lt"/>
              </a:rPr>
              <a:t> </a:t>
            </a:r>
            <a:r>
              <a:rPr lang="en-US" sz="1800" b="0" i="1" dirty="0" err="1">
                <a:solidFill>
                  <a:srgbClr val="364C55"/>
                </a:solidFill>
                <a:latin typeface="+mn-lt"/>
              </a:rPr>
              <a:t>voor</a:t>
            </a:r>
            <a:r>
              <a:rPr lang="en-US" sz="1800" b="0" i="1" dirty="0">
                <a:solidFill>
                  <a:srgbClr val="364C55"/>
                </a:solidFill>
                <a:latin typeface="+mn-lt"/>
              </a:rPr>
              <a:t> </a:t>
            </a:r>
            <a:r>
              <a:rPr lang="en-US" sz="1800" i="1" dirty="0" err="1">
                <a:solidFill>
                  <a:srgbClr val="364C55"/>
                </a:solidFill>
                <a:latin typeface="+mn-lt"/>
              </a:rPr>
              <a:t>netwerk</a:t>
            </a:r>
            <a:r>
              <a:rPr lang="en-US" sz="1800" i="1" dirty="0">
                <a:solidFill>
                  <a:srgbClr val="364C55"/>
                </a:solidFill>
                <a:latin typeface="+mn-lt"/>
              </a:rPr>
              <a:t> </a:t>
            </a:r>
            <a:r>
              <a:rPr lang="en-US" sz="1800" i="1" dirty="0" err="1">
                <a:solidFill>
                  <a:srgbClr val="364C55"/>
                </a:solidFill>
                <a:latin typeface="+mn-lt"/>
              </a:rPr>
              <a:t>zorg</a:t>
            </a:r>
            <a:endParaRPr lang="nl-NL" sz="1800" i="1" dirty="0">
              <a:solidFill>
                <a:srgbClr val="364C5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1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8" grpId="0" animBg="1"/>
      <p:bldP spid="19" grpId="0" animBg="1"/>
      <p:bldP spid="21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D1DE-4E6A-6F15-EA98-148A57AB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6D8D-8FC4-AA71-6070-7CB5E27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2F5CD-5298-17ED-7315-38BFD70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4</a:t>
            </a:fld>
            <a:endParaRPr lang="nl-NL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BDDFBA-7A8E-D160-2B82-BA586F05AF8A}"/>
              </a:ext>
            </a:extLst>
          </p:cNvPr>
          <p:cNvSpPr txBox="1">
            <a:spLocks/>
          </p:cNvSpPr>
          <p:nvPr/>
        </p:nvSpPr>
        <p:spPr>
          <a:xfrm>
            <a:off x="4046128" y="1924804"/>
            <a:ext cx="4229192" cy="222047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3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0" i="1" dirty="0" err="1">
                <a:solidFill>
                  <a:srgbClr val="364C55"/>
                </a:solidFill>
              </a:rPr>
              <a:t>Inzicht</a:t>
            </a:r>
            <a:r>
              <a:rPr lang="en-US" sz="1800" b="0" i="1" dirty="0">
                <a:solidFill>
                  <a:srgbClr val="364C55"/>
                </a:solidFill>
              </a:rPr>
              <a:t> in </a:t>
            </a:r>
            <a:r>
              <a:rPr lang="en-US" sz="1800" b="0" i="1" dirty="0" err="1">
                <a:solidFill>
                  <a:srgbClr val="364C55"/>
                </a:solidFill>
              </a:rPr>
              <a:t>zorgnetwerk</a:t>
            </a:r>
            <a:endParaRPr lang="en-US" sz="1800" b="0" i="1" dirty="0">
              <a:solidFill>
                <a:srgbClr val="364C55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0" i="1" dirty="0" err="1">
                <a:solidFill>
                  <a:srgbClr val="364C55"/>
                </a:solidFill>
              </a:rPr>
              <a:t>Uitbreiden</a:t>
            </a:r>
            <a:r>
              <a:rPr lang="en-US" sz="1800" b="0" i="1" dirty="0">
                <a:solidFill>
                  <a:srgbClr val="364C55"/>
                </a:solidFill>
              </a:rPr>
              <a:t> van </a:t>
            </a:r>
            <a:r>
              <a:rPr lang="en-US" sz="1800" b="0" i="1" dirty="0" err="1">
                <a:solidFill>
                  <a:srgbClr val="364C55"/>
                </a:solidFill>
              </a:rPr>
              <a:t>zorgnetwerk</a:t>
            </a:r>
            <a:endParaRPr lang="en-US" sz="1800" b="0" i="1" dirty="0">
              <a:solidFill>
                <a:srgbClr val="364C55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364C55"/>
                </a:solidFill>
              </a:rPr>
              <a:t>Wie is er </a:t>
            </a:r>
            <a:r>
              <a:rPr lang="en-US" sz="1800" b="0" i="1" dirty="0" err="1">
                <a:solidFill>
                  <a:srgbClr val="364C55"/>
                </a:solidFill>
              </a:rPr>
              <a:t>betrokken</a:t>
            </a:r>
            <a:r>
              <a:rPr lang="en-US" sz="1800" b="0" i="1" dirty="0">
                <a:solidFill>
                  <a:srgbClr val="364C55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0" i="1" dirty="0" err="1">
                <a:solidFill>
                  <a:srgbClr val="364C55"/>
                </a:solidFill>
              </a:rPr>
              <a:t>Toegang</a:t>
            </a:r>
            <a:r>
              <a:rPr lang="en-US" sz="1800" b="0" i="1" dirty="0">
                <a:solidFill>
                  <a:srgbClr val="364C55"/>
                </a:solidFill>
              </a:rPr>
              <a:t> tot data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0" i="1" dirty="0" err="1">
                <a:solidFill>
                  <a:srgbClr val="364C55"/>
                </a:solidFill>
              </a:rPr>
              <a:t>Geen</a:t>
            </a:r>
            <a:r>
              <a:rPr lang="en-US" sz="1800" b="0" i="1" dirty="0">
                <a:solidFill>
                  <a:srgbClr val="364C55"/>
                </a:solidFill>
              </a:rPr>
              <a:t> </a:t>
            </a:r>
            <a:r>
              <a:rPr lang="en-US" sz="1800" b="0" i="1" dirty="0" err="1">
                <a:solidFill>
                  <a:srgbClr val="364C55"/>
                </a:solidFill>
              </a:rPr>
              <a:t>netwerkplatform</a:t>
            </a:r>
            <a:r>
              <a:rPr lang="en-US" sz="1800" b="0" i="1" dirty="0">
                <a:solidFill>
                  <a:srgbClr val="364C55"/>
                </a:solidFill>
              </a:rPr>
              <a:t>-per-</a:t>
            </a:r>
            <a:r>
              <a:rPr lang="en-US" sz="1800" b="0" i="1" dirty="0" err="1">
                <a:solidFill>
                  <a:srgbClr val="364C55"/>
                </a:solidFill>
              </a:rPr>
              <a:t>usecase</a:t>
            </a:r>
            <a:endParaRPr lang="en-US" sz="1800" b="0" i="1" dirty="0">
              <a:solidFill>
                <a:srgbClr val="364C55"/>
              </a:solidFill>
            </a:endParaRPr>
          </a:p>
        </p:txBody>
      </p:sp>
      <p:pic>
        <p:nvPicPr>
          <p:cNvPr id="6" name="Graphic 5" descr="Doctor female outline">
            <a:extLst>
              <a:ext uri="{FF2B5EF4-FFF2-40B4-BE49-F238E27FC236}">
                <a16:creationId xmlns:a16="http://schemas.microsoft.com/office/drawing/2014/main" id="{0C9B0486-72CF-8683-3B03-B45253A83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350" y="1809260"/>
            <a:ext cx="2384198" cy="2384198"/>
          </a:xfrm>
          <a:prstGeom prst="rect">
            <a:avLst/>
          </a:prstGeom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2B42E0EE-08A2-6699-75B5-CF930F2B6291}"/>
              </a:ext>
            </a:extLst>
          </p:cNvPr>
          <p:cNvSpPr/>
          <p:nvPr/>
        </p:nvSpPr>
        <p:spPr>
          <a:xfrm rot="8117279">
            <a:off x="2471416" y="2438122"/>
            <a:ext cx="366065" cy="388898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46EC1E-7B8A-2549-8A16-997CF28205F3}"/>
              </a:ext>
            </a:extLst>
          </p:cNvPr>
          <p:cNvSpPr/>
          <p:nvPr/>
        </p:nvSpPr>
        <p:spPr>
          <a:xfrm>
            <a:off x="2509281" y="2545119"/>
            <a:ext cx="78658" cy="8745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A3450C-A526-5496-B22B-D99B367E02FE}"/>
              </a:ext>
            </a:extLst>
          </p:cNvPr>
          <p:cNvSpPr/>
          <p:nvPr/>
        </p:nvSpPr>
        <p:spPr>
          <a:xfrm>
            <a:off x="2717772" y="2545119"/>
            <a:ext cx="78658" cy="8745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A18246-A203-DD51-1387-4B02053F5B50}"/>
              </a:ext>
            </a:extLst>
          </p:cNvPr>
          <p:cNvSpPr txBox="1">
            <a:spLocks/>
          </p:cNvSpPr>
          <p:nvPr/>
        </p:nvSpPr>
        <p:spPr>
          <a:xfrm>
            <a:off x="4078438" y="866054"/>
            <a:ext cx="2877827" cy="726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3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1" dirty="0" err="1">
                <a:solidFill>
                  <a:srgbClr val="364C55"/>
                </a:solidFill>
                <a:latin typeface="+mn-lt"/>
              </a:rPr>
              <a:t>Datauitwisseling</a:t>
            </a:r>
            <a:r>
              <a:rPr lang="en-US" sz="1800" b="0" i="1" dirty="0">
                <a:solidFill>
                  <a:srgbClr val="364C55"/>
                </a:solidFill>
                <a:latin typeface="+mn-lt"/>
              </a:rPr>
              <a:t> </a:t>
            </a:r>
            <a:r>
              <a:rPr lang="en-US" sz="1800" b="0" i="1" dirty="0" err="1">
                <a:solidFill>
                  <a:srgbClr val="364C55"/>
                </a:solidFill>
                <a:latin typeface="+mn-lt"/>
              </a:rPr>
              <a:t>voor</a:t>
            </a:r>
            <a:r>
              <a:rPr lang="en-US" sz="1800" b="0" i="1" dirty="0">
                <a:solidFill>
                  <a:srgbClr val="364C55"/>
                </a:solidFill>
                <a:latin typeface="+mn-lt"/>
              </a:rPr>
              <a:t> </a:t>
            </a:r>
            <a:r>
              <a:rPr lang="en-US" sz="1800" i="1" dirty="0" err="1">
                <a:solidFill>
                  <a:srgbClr val="364C55"/>
                </a:solidFill>
                <a:latin typeface="+mn-lt"/>
              </a:rPr>
              <a:t>netwerk</a:t>
            </a:r>
            <a:r>
              <a:rPr lang="en-US" sz="1800" i="1" dirty="0">
                <a:solidFill>
                  <a:srgbClr val="364C55"/>
                </a:solidFill>
                <a:latin typeface="+mn-lt"/>
              </a:rPr>
              <a:t> </a:t>
            </a:r>
            <a:r>
              <a:rPr lang="en-US" sz="1800" i="1" dirty="0" err="1">
                <a:solidFill>
                  <a:srgbClr val="364C55"/>
                </a:solidFill>
                <a:latin typeface="+mn-lt"/>
              </a:rPr>
              <a:t>zorg</a:t>
            </a:r>
            <a:endParaRPr lang="nl-NL" sz="1800" i="1" dirty="0">
              <a:solidFill>
                <a:srgbClr val="364C5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7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D1DE-4E6A-6F15-EA98-148A57AB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In </a:t>
            </a:r>
            <a:r>
              <a:rPr lang="en-US" sz="1800" dirty="0" err="1"/>
              <a:t>lijn</a:t>
            </a:r>
            <a:r>
              <a:rPr lang="en-US" sz="1800" dirty="0"/>
              <a:t> met de ‘Nationale </a:t>
            </a:r>
            <a:r>
              <a:rPr lang="en-US" sz="1800" dirty="0" err="1"/>
              <a:t>Visie</a:t>
            </a:r>
            <a:r>
              <a:rPr lang="en-US" sz="1800" dirty="0"/>
              <a:t> en </a:t>
            </a:r>
            <a:r>
              <a:rPr lang="en-US" sz="1800" dirty="0" err="1"/>
              <a:t>Strategie</a:t>
            </a:r>
            <a:r>
              <a:rPr lang="en-US" sz="1800" dirty="0"/>
              <a:t>’</a:t>
            </a:r>
            <a:endParaRPr lang="nl-N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6D8D-8FC4-AA71-6070-7CB5E27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2F5CD-5298-17ED-7315-38BFD70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5</a:t>
            </a:fld>
            <a:endParaRPr lang="nl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4362FA-D961-649C-9B42-285B955C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70" y="1082258"/>
            <a:ext cx="7370549" cy="25320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88FF117-17EB-BBD0-A6B3-F00EF7BAE2ED}"/>
              </a:ext>
            </a:extLst>
          </p:cNvPr>
          <p:cNvSpPr/>
          <p:nvPr/>
        </p:nvSpPr>
        <p:spPr>
          <a:xfrm>
            <a:off x="3549051" y="1433713"/>
            <a:ext cx="2244783" cy="1716714"/>
          </a:xfrm>
          <a:custGeom>
            <a:avLst/>
            <a:gdLst>
              <a:gd name="connsiteX0" fmla="*/ 1015249 w 1602350"/>
              <a:gd name="connsiteY0" fmla="*/ 0 h 795476"/>
              <a:gd name="connsiteX1" fmla="*/ 527569 w 1602350"/>
              <a:gd name="connsiteY1" fmla="*/ 20320 h 795476"/>
              <a:gd name="connsiteX2" fmla="*/ 111009 w 1602350"/>
              <a:gd name="connsiteY2" fmla="*/ 208280 h 795476"/>
              <a:gd name="connsiteX3" fmla="*/ 4329 w 1602350"/>
              <a:gd name="connsiteY3" fmla="*/ 508000 h 795476"/>
              <a:gd name="connsiteX4" fmla="*/ 217689 w 1602350"/>
              <a:gd name="connsiteY4" fmla="*/ 736600 h 795476"/>
              <a:gd name="connsiteX5" fmla="*/ 735849 w 1602350"/>
              <a:gd name="connsiteY5" fmla="*/ 792480 h 795476"/>
              <a:gd name="connsiteX6" fmla="*/ 1233689 w 1602350"/>
              <a:gd name="connsiteY6" fmla="*/ 670560 h 795476"/>
              <a:gd name="connsiteX7" fmla="*/ 1538489 w 1602350"/>
              <a:gd name="connsiteY7" fmla="*/ 487680 h 795476"/>
              <a:gd name="connsiteX8" fmla="*/ 1594369 w 1602350"/>
              <a:gd name="connsiteY8" fmla="*/ 218440 h 795476"/>
              <a:gd name="connsiteX9" fmla="*/ 1421649 w 1602350"/>
              <a:gd name="connsiteY9" fmla="*/ 55880 h 795476"/>
              <a:gd name="connsiteX10" fmla="*/ 1111769 w 1602350"/>
              <a:gd name="connsiteY10" fmla="*/ 25400 h 795476"/>
              <a:gd name="connsiteX11" fmla="*/ 715529 w 1602350"/>
              <a:gd name="connsiteY11" fmla="*/ 106680 h 795476"/>
              <a:gd name="connsiteX12" fmla="*/ 634249 w 1602350"/>
              <a:gd name="connsiteY12" fmla="*/ 162560 h 795476"/>
              <a:gd name="connsiteX0" fmla="*/ 1015373 w 1602474"/>
              <a:gd name="connsiteY0" fmla="*/ 0 h 795476"/>
              <a:gd name="connsiteX1" fmla="*/ 538572 w 1602474"/>
              <a:gd name="connsiteY1" fmla="*/ 18402 h 795476"/>
              <a:gd name="connsiteX2" fmla="*/ 111133 w 1602474"/>
              <a:gd name="connsiteY2" fmla="*/ 208280 h 795476"/>
              <a:gd name="connsiteX3" fmla="*/ 4453 w 1602474"/>
              <a:gd name="connsiteY3" fmla="*/ 508000 h 795476"/>
              <a:gd name="connsiteX4" fmla="*/ 217813 w 1602474"/>
              <a:gd name="connsiteY4" fmla="*/ 736600 h 795476"/>
              <a:gd name="connsiteX5" fmla="*/ 735973 w 1602474"/>
              <a:gd name="connsiteY5" fmla="*/ 792480 h 795476"/>
              <a:gd name="connsiteX6" fmla="*/ 1233813 w 1602474"/>
              <a:gd name="connsiteY6" fmla="*/ 670560 h 795476"/>
              <a:gd name="connsiteX7" fmla="*/ 1538613 w 1602474"/>
              <a:gd name="connsiteY7" fmla="*/ 487680 h 795476"/>
              <a:gd name="connsiteX8" fmla="*/ 1594493 w 1602474"/>
              <a:gd name="connsiteY8" fmla="*/ 218440 h 795476"/>
              <a:gd name="connsiteX9" fmla="*/ 1421773 w 1602474"/>
              <a:gd name="connsiteY9" fmla="*/ 55880 h 795476"/>
              <a:gd name="connsiteX10" fmla="*/ 1111893 w 1602474"/>
              <a:gd name="connsiteY10" fmla="*/ 25400 h 795476"/>
              <a:gd name="connsiteX11" fmla="*/ 715653 w 1602474"/>
              <a:gd name="connsiteY11" fmla="*/ 106680 h 795476"/>
              <a:gd name="connsiteX12" fmla="*/ 634373 w 1602474"/>
              <a:gd name="connsiteY12" fmla="*/ 162560 h 795476"/>
              <a:gd name="connsiteX0" fmla="*/ 1015373 w 1602474"/>
              <a:gd name="connsiteY0" fmla="*/ 3192 h 798668"/>
              <a:gd name="connsiteX1" fmla="*/ 538572 w 1602474"/>
              <a:gd name="connsiteY1" fmla="*/ 21594 h 798668"/>
              <a:gd name="connsiteX2" fmla="*/ 111133 w 1602474"/>
              <a:gd name="connsiteY2" fmla="*/ 211472 h 798668"/>
              <a:gd name="connsiteX3" fmla="*/ 4453 w 1602474"/>
              <a:gd name="connsiteY3" fmla="*/ 511192 h 798668"/>
              <a:gd name="connsiteX4" fmla="*/ 217813 w 1602474"/>
              <a:gd name="connsiteY4" fmla="*/ 739792 h 798668"/>
              <a:gd name="connsiteX5" fmla="*/ 735973 w 1602474"/>
              <a:gd name="connsiteY5" fmla="*/ 795672 h 798668"/>
              <a:gd name="connsiteX6" fmla="*/ 1233813 w 1602474"/>
              <a:gd name="connsiteY6" fmla="*/ 673752 h 798668"/>
              <a:gd name="connsiteX7" fmla="*/ 1538613 w 1602474"/>
              <a:gd name="connsiteY7" fmla="*/ 490872 h 798668"/>
              <a:gd name="connsiteX8" fmla="*/ 1594493 w 1602474"/>
              <a:gd name="connsiteY8" fmla="*/ 221632 h 798668"/>
              <a:gd name="connsiteX9" fmla="*/ 1421773 w 1602474"/>
              <a:gd name="connsiteY9" fmla="*/ 59072 h 798668"/>
              <a:gd name="connsiteX10" fmla="*/ 1111893 w 1602474"/>
              <a:gd name="connsiteY10" fmla="*/ 28592 h 798668"/>
              <a:gd name="connsiteX11" fmla="*/ 715653 w 1602474"/>
              <a:gd name="connsiteY11" fmla="*/ 109872 h 798668"/>
              <a:gd name="connsiteX12" fmla="*/ 634373 w 1602474"/>
              <a:gd name="connsiteY12" fmla="*/ 165752 h 798668"/>
              <a:gd name="connsiteX0" fmla="*/ 1015373 w 1602474"/>
              <a:gd name="connsiteY0" fmla="*/ 9659 h 805135"/>
              <a:gd name="connsiteX1" fmla="*/ 538572 w 1602474"/>
              <a:gd name="connsiteY1" fmla="*/ 28061 h 805135"/>
              <a:gd name="connsiteX2" fmla="*/ 111133 w 1602474"/>
              <a:gd name="connsiteY2" fmla="*/ 217939 h 805135"/>
              <a:gd name="connsiteX3" fmla="*/ 4453 w 1602474"/>
              <a:gd name="connsiteY3" fmla="*/ 517659 h 805135"/>
              <a:gd name="connsiteX4" fmla="*/ 217813 w 1602474"/>
              <a:gd name="connsiteY4" fmla="*/ 746259 h 805135"/>
              <a:gd name="connsiteX5" fmla="*/ 735973 w 1602474"/>
              <a:gd name="connsiteY5" fmla="*/ 802139 h 805135"/>
              <a:gd name="connsiteX6" fmla="*/ 1233813 w 1602474"/>
              <a:gd name="connsiteY6" fmla="*/ 680219 h 805135"/>
              <a:gd name="connsiteX7" fmla="*/ 1538613 w 1602474"/>
              <a:gd name="connsiteY7" fmla="*/ 497339 h 805135"/>
              <a:gd name="connsiteX8" fmla="*/ 1594493 w 1602474"/>
              <a:gd name="connsiteY8" fmla="*/ 228099 h 805135"/>
              <a:gd name="connsiteX9" fmla="*/ 1421773 w 1602474"/>
              <a:gd name="connsiteY9" fmla="*/ 65539 h 805135"/>
              <a:gd name="connsiteX10" fmla="*/ 1111893 w 1602474"/>
              <a:gd name="connsiteY10" fmla="*/ 35059 h 805135"/>
              <a:gd name="connsiteX11" fmla="*/ 715653 w 1602474"/>
              <a:gd name="connsiteY11" fmla="*/ 116339 h 805135"/>
              <a:gd name="connsiteX12" fmla="*/ 634373 w 1602474"/>
              <a:gd name="connsiteY12" fmla="*/ 172219 h 805135"/>
              <a:gd name="connsiteX0" fmla="*/ 1015373 w 1602474"/>
              <a:gd name="connsiteY0" fmla="*/ 9659 h 805135"/>
              <a:gd name="connsiteX1" fmla="*/ 538572 w 1602474"/>
              <a:gd name="connsiteY1" fmla="*/ 28061 h 805135"/>
              <a:gd name="connsiteX2" fmla="*/ 111133 w 1602474"/>
              <a:gd name="connsiteY2" fmla="*/ 217939 h 805135"/>
              <a:gd name="connsiteX3" fmla="*/ 4453 w 1602474"/>
              <a:gd name="connsiteY3" fmla="*/ 517659 h 805135"/>
              <a:gd name="connsiteX4" fmla="*/ 217813 w 1602474"/>
              <a:gd name="connsiteY4" fmla="*/ 746259 h 805135"/>
              <a:gd name="connsiteX5" fmla="*/ 735973 w 1602474"/>
              <a:gd name="connsiteY5" fmla="*/ 802139 h 805135"/>
              <a:gd name="connsiteX6" fmla="*/ 1233813 w 1602474"/>
              <a:gd name="connsiteY6" fmla="*/ 680219 h 805135"/>
              <a:gd name="connsiteX7" fmla="*/ 1538613 w 1602474"/>
              <a:gd name="connsiteY7" fmla="*/ 497339 h 805135"/>
              <a:gd name="connsiteX8" fmla="*/ 1594493 w 1602474"/>
              <a:gd name="connsiteY8" fmla="*/ 228099 h 805135"/>
              <a:gd name="connsiteX9" fmla="*/ 1421773 w 1602474"/>
              <a:gd name="connsiteY9" fmla="*/ 65539 h 805135"/>
              <a:gd name="connsiteX10" fmla="*/ 1111893 w 1602474"/>
              <a:gd name="connsiteY10" fmla="*/ 35059 h 805135"/>
              <a:gd name="connsiteX11" fmla="*/ 715653 w 1602474"/>
              <a:gd name="connsiteY11" fmla="*/ 116339 h 805135"/>
              <a:gd name="connsiteX12" fmla="*/ 634373 w 1602474"/>
              <a:gd name="connsiteY12" fmla="*/ 172219 h 805135"/>
              <a:gd name="connsiteX0" fmla="*/ 1015373 w 1602474"/>
              <a:gd name="connsiteY0" fmla="*/ 9659 h 805135"/>
              <a:gd name="connsiteX1" fmla="*/ 538572 w 1602474"/>
              <a:gd name="connsiteY1" fmla="*/ 28061 h 805135"/>
              <a:gd name="connsiteX2" fmla="*/ 111133 w 1602474"/>
              <a:gd name="connsiteY2" fmla="*/ 217939 h 805135"/>
              <a:gd name="connsiteX3" fmla="*/ 4453 w 1602474"/>
              <a:gd name="connsiteY3" fmla="*/ 517659 h 805135"/>
              <a:gd name="connsiteX4" fmla="*/ 217813 w 1602474"/>
              <a:gd name="connsiteY4" fmla="*/ 746259 h 805135"/>
              <a:gd name="connsiteX5" fmla="*/ 735973 w 1602474"/>
              <a:gd name="connsiteY5" fmla="*/ 802139 h 805135"/>
              <a:gd name="connsiteX6" fmla="*/ 1233813 w 1602474"/>
              <a:gd name="connsiteY6" fmla="*/ 680219 h 805135"/>
              <a:gd name="connsiteX7" fmla="*/ 1538613 w 1602474"/>
              <a:gd name="connsiteY7" fmla="*/ 497339 h 805135"/>
              <a:gd name="connsiteX8" fmla="*/ 1594493 w 1602474"/>
              <a:gd name="connsiteY8" fmla="*/ 228099 h 805135"/>
              <a:gd name="connsiteX9" fmla="*/ 1421773 w 1602474"/>
              <a:gd name="connsiteY9" fmla="*/ 65539 h 805135"/>
              <a:gd name="connsiteX10" fmla="*/ 1111893 w 1602474"/>
              <a:gd name="connsiteY10" fmla="*/ 35059 h 805135"/>
              <a:gd name="connsiteX11" fmla="*/ 842578 w 1602474"/>
              <a:gd name="connsiteY11" fmla="*/ 77986 h 805135"/>
              <a:gd name="connsiteX12" fmla="*/ 634373 w 1602474"/>
              <a:gd name="connsiteY12" fmla="*/ 172219 h 805135"/>
              <a:gd name="connsiteX0" fmla="*/ 1098781 w 1602474"/>
              <a:gd name="connsiteY0" fmla="*/ 56168 h 788362"/>
              <a:gd name="connsiteX1" fmla="*/ 538572 w 1602474"/>
              <a:gd name="connsiteY1" fmla="*/ 11288 h 788362"/>
              <a:gd name="connsiteX2" fmla="*/ 111133 w 1602474"/>
              <a:gd name="connsiteY2" fmla="*/ 201166 h 788362"/>
              <a:gd name="connsiteX3" fmla="*/ 4453 w 1602474"/>
              <a:gd name="connsiteY3" fmla="*/ 500886 h 788362"/>
              <a:gd name="connsiteX4" fmla="*/ 217813 w 1602474"/>
              <a:gd name="connsiteY4" fmla="*/ 729486 h 788362"/>
              <a:gd name="connsiteX5" fmla="*/ 735973 w 1602474"/>
              <a:gd name="connsiteY5" fmla="*/ 785366 h 788362"/>
              <a:gd name="connsiteX6" fmla="*/ 1233813 w 1602474"/>
              <a:gd name="connsiteY6" fmla="*/ 663446 h 788362"/>
              <a:gd name="connsiteX7" fmla="*/ 1538613 w 1602474"/>
              <a:gd name="connsiteY7" fmla="*/ 480566 h 788362"/>
              <a:gd name="connsiteX8" fmla="*/ 1594493 w 1602474"/>
              <a:gd name="connsiteY8" fmla="*/ 211326 h 788362"/>
              <a:gd name="connsiteX9" fmla="*/ 1421773 w 1602474"/>
              <a:gd name="connsiteY9" fmla="*/ 48766 h 788362"/>
              <a:gd name="connsiteX10" fmla="*/ 1111893 w 1602474"/>
              <a:gd name="connsiteY10" fmla="*/ 18286 h 788362"/>
              <a:gd name="connsiteX11" fmla="*/ 842578 w 1602474"/>
              <a:gd name="connsiteY11" fmla="*/ 61213 h 788362"/>
              <a:gd name="connsiteX12" fmla="*/ 634373 w 1602474"/>
              <a:gd name="connsiteY12" fmla="*/ 155446 h 788362"/>
              <a:gd name="connsiteX0" fmla="*/ 1156804 w 1602474"/>
              <a:gd name="connsiteY0" fmla="*/ 6857 h 810003"/>
              <a:gd name="connsiteX1" fmla="*/ 538572 w 1602474"/>
              <a:gd name="connsiteY1" fmla="*/ 32929 h 810003"/>
              <a:gd name="connsiteX2" fmla="*/ 111133 w 1602474"/>
              <a:gd name="connsiteY2" fmla="*/ 222807 h 810003"/>
              <a:gd name="connsiteX3" fmla="*/ 4453 w 1602474"/>
              <a:gd name="connsiteY3" fmla="*/ 522527 h 810003"/>
              <a:gd name="connsiteX4" fmla="*/ 217813 w 1602474"/>
              <a:gd name="connsiteY4" fmla="*/ 751127 h 810003"/>
              <a:gd name="connsiteX5" fmla="*/ 735973 w 1602474"/>
              <a:gd name="connsiteY5" fmla="*/ 807007 h 810003"/>
              <a:gd name="connsiteX6" fmla="*/ 1233813 w 1602474"/>
              <a:gd name="connsiteY6" fmla="*/ 685087 h 810003"/>
              <a:gd name="connsiteX7" fmla="*/ 1538613 w 1602474"/>
              <a:gd name="connsiteY7" fmla="*/ 502207 h 810003"/>
              <a:gd name="connsiteX8" fmla="*/ 1594493 w 1602474"/>
              <a:gd name="connsiteY8" fmla="*/ 232967 h 810003"/>
              <a:gd name="connsiteX9" fmla="*/ 1421773 w 1602474"/>
              <a:gd name="connsiteY9" fmla="*/ 70407 h 810003"/>
              <a:gd name="connsiteX10" fmla="*/ 1111893 w 1602474"/>
              <a:gd name="connsiteY10" fmla="*/ 39927 h 810003"/>
              <a:gd name="connsiteX11" fmla="*/ 842578 w 1602474"/>
              <a:gd name="connsiteY11" fmla="*/ 82854 h 810003"/>
              <a:gd name="connsiteX12" fmla="*/ 634373 w 1602474"/>
              <a:gd name="connsiteY12" fmla="*/ 177087 h 810003"/>
              <a:gd name="connsiteX0" fmla="*/ 1156804 w 1602474"/>
              <a:gd name="connsiteY0" fmla="*/ 6857 h 810003"/>
              <a:gd name="connsiteX1" fmla="*/ 538572 w 1602474"/>
              <a:gd name="connsiteY1" fmla="*/ 32929 h 810003"/>
              <a:gd name="connsiteX2" fmla="*/ 111133 w 1602474"/>
              <a:gd name="connsiteY2" fmla="*/ 222807 h 810003"/>
              <a:gd name="connsiteX3" fmla="*/ 4453 w 1602474"/>
              <a:gd name="connsiteY3" fmla="*/ 522527 h 810003"/>
              <a:gd name="connsiteX4" fmla="*/ 217813 w 1602474"/>
              <a:gd name="connsiteY4" fmla="*/ 751127 h 810003"/>
              <a:gd name="connsiteX5" fmla="*/ 735973 w 1602474"/>
              <a:gd name="connsiteY5" fmla="*/ 807007 h 810003"/>
              <a:gd name="connsiteX6" fmla="*/ 1233813 w 1602474"/>
              <a:gd name="connsiteY6" fmla="*/ 685087 h 810003"/>
              <a:gd name="connsiteX7" fmla="*/ 1538613 w 1602474"/>
              <a:gd name="connsiteY7" fmla="*/ 502207 h 810003"/>
              <a:gd name="connsiteX8" fmla="*/ 1594493 w 1602474"/>
              <a:gd name="connsiteY8" fmla="*/ 232967 h 810003"/>
              <a:gd name="connsiteX9" fmla="*/ 1421773 w 1602474"/>
              <a:gd name="connsiteY9" fmla="*/ 70407 h 810003"/>
              <a:gd name="connsiteX10" fmla="*/ 1111893 w 1602474"/>
              <a:gd name="connsiteY10" fmla="*/ 39927 h 810003"/>
              <a:gd name="connsiteX11" fmla="*/ 842578 w 1602474"/>
              <a:gd name="connsiteY11" fmla="*/ 82854 h 810003"/>
              <a:gd name="connsiteX12" fmla="*/ 561845 w 1602474"/>
              <a:gd name="connsiteY12" fmla="*/ 142570 h 810003"/>
              <a:gd name="connsiteX0" fmla="*/ 1156804 w 1602474"/>
              <a:gd name="connsiteY0" fmla="*/ 6857 h 810003"/>
              <a:gd name="connsiteX1" fmla="*/ 538572 w 1602474"/>
              <a:gd name="connsiteY1" fmla="*/ 32929 h 810003"/>
              <a:gd name="connsiteX2" fmla="*/ 111133 w 1602474"/>
              <a:gd name="connsiteY2" fmla="*/ 222807 h 810003"/>
              <a:gd name="connsiteX3" fmla="*/ 4453 w 1602474"/>
              <a:gd name="connsiteY3" fmla="*/ 522527 h 810003"/>
              <a:gd name="connsiteX4" fmla="*/ 217813 w 1602474"/>
              <a:gd name="connsiteY4" fmla="*/ 751127 h 810003"/>
              <a:gd name="connsiteX5" fmla="*/ 735973 w 1602474"/>
              <a:gd name="connsiteY5" fmla="*/ 807007 h 810003"/>
              <a:gd name="connsiteX6" fmla="*/ 1233813 w 1602474"/>
              <a:gd name="connsiteY6" fmla="*/ 685087 h 810003"/>
              <a:gd name="connsiteX7" fmla="*/ 1538613 w 1602474"/>
              <a:gd name="connsiteY7" fmla="*/ 502207 h 810003"/>
              <a:gd name="connsiteX8" fmla="*/ 1594493 w 1602474"/>
              <a:gd name="connsiteY8" fmla="*/ 232967 h 810003"/>
              <a:gd name="connsiteX9" fmla="*/ 1421773 w 1602474"/>
              <a:gd name="connsiteY9" fmla="*/ 70407 h 810003"/>
              <a:gd name="connsiteX10" fmla="*/ 1111893 w 1602474"/>
              <a:gd name="connsiteY10" fmla="*/ 39927 h 810003"/>
              <a:gd name="connsiteX11" fmla="*/ 780929 w 1602474"/>
              <a:gd name="connsiteY11" fmla="*/ 50254 h 810003"/>
              <a:gd name="connsiteX12" fmla="*/ 561845 w 1602474"/>
              <a:gd name="connsiteY12" fmla="*/ 142570 h 810003"/>
              <a:gd name="connsiteX0" fmla="*/ 1156804 w 1602474"/>
              <a:gd name="connsiteY0" fmla="*/ 6857 h 810003"/>
              <a:gd name="connsiteX1" fmla="*/ 538572 w 1602474"/>
              <a:gd name="connsiteY1" fmla="*/ 32929 h 810003"/>
              <a:gd name="connsiteX2" fmla="*/ 111133 w 1602474"/>
              <a:gd name="connsiteY2" fmla="*/ 222807 h 810003"/>
              <a:gd name="connsiteX3" fmla="*/ 4453 w 1602474"/>
              <a:gd name="connsiteY3" fmla="*/ 522527 h 810003"/>
              <a:gd name="connsiteX4" fmla="*/ 217813 w 1602474"/>
              <a:gd name="connsiteY4" fmla="*/ 751127 h 810003"/>
              <a:gd name="connsiteX5" fmla="*/ 735973 w 1602474"/>
              <a:gd name="connsiteY5" fmla="*/ 807007 h 810003"/>
              <a:gd name="connsiteX6" fmla="*/ 1233813 w 1602474"/>
              <a:gd name="connsiteY6" fmla="*/ 685087 h 810003"/>
              <a:gd name="connsiteX7" fmla="*/ 1538613 w 1602474"/>
              <a:gd name="connsiteY7" fmla="*/ 502207 h 810003"/>
              <a:gd name="connsiteX8" fmla="*/ 1594493 w 1602474"/>
              <a:gd name="connsiteY8" fmla="*/ 232967 h 810003"/>
              <a:gd name="connsiteX9" fmla="*/ 1421773 w 1602474"/>
              <a:gd name="connsiteY9" fmla="*/ 70407 h 810003"/>
              <a:gd name="connsiteX10" fmla="*/ 1111893 w 1602474"/>
              <a:gd name="connsiteY10" fmla="*/ 39927 h 810003"/>
              <a:gd name="connsiteX11" fmla="*/ 780929 w 1602474"/>
              <a:gd name="connsiteY11" fmla="*/ 50254 h 810003"/>
              <a:gd name="connsiteX12" fmla="*/ 561845 w 1602474"/>
              <a:gd name="connsiteY12" fmla="*/ 142570 h 810003"/>
              <a:gd name="connsiteX0" fmla="*/ 1156804 w 1602474"/>
              <a:gd name="connsiteY0" fmla="*/ 6857 h 810003"/>
              <a:gd name="connsiteX1" fmla="*/ 538572 w 1602474"/>
              <a:gd name="connsiteY1" fmla="*/ 32929 h 810003"/>
              <a:gd name="connsiteX2" fmla="*/ 111133 w 1602474"/>
              <a:gd name="connsiteY2" fmla="*/ 222807 h 810003"/>
              <a:gd name="connsiteX3" fmla="*/ 4453 w 1602474"/>
              <a:gd name="connsiteY3" fmla="*/ 522527 h 810003"/>
              <a:gd name="connsiteX4" fmla="*/ 217813 w 1602474"/>
              <a:gd name="connsiteY4" fmla="*/ 751127 h 810003"/>
              <a:gd name="connsiteX5" fmla="*/ 735973 w 1602474"/>
              <a:gd name="connsiteY5" fmla="*/ 807007 h 810003"/>
              <a:gd name="connsiteX6" fmla="*/ 1233813 w 1602474"/>
              <a:gd name="connsiteY6" fmla="*/ 685087 h 810003"/>
              <a:gd name="connsiteX7" fmla="*/ 1538613 w 1602474"/>
              <a:gd name="connsiteY7" fmla="*/ 502207 h 810003"/>
              <a:gd name="connsiteX8" fmla="*/ 1594493 w 1602474"/>
              <a:gd name="connsiteY8" fmla="*/ 232967 h 810003"/>
              <a:gd name="connsiteX9" fmla="*/ 1421773 w 1602474"/>
              <a:gd name="connsiteY9" fmla="*/ 70407 h 810003"/>
              <a:gd name="connsiteX10" fmla="*/ 1111893 w 1602474"/>
              <a:gd name="connsiteY10" fmla="*/ 39927 h 810003"/>
              <a:gd name="connsiteX11" fmla="*/ 780929 w 1602474"/>
              <a:gd name="connsiteY11" fmla="*/ 50254 h 810003"/>
              <a:gd name="connsiteX12" fmla="*/ 561845 w 1602474"/>
              <a:gd name="connsiteY12" fmla="*/ 142570 h 810003"/>
              <a:gd name="connsiteX0" fmla="*/ 1156804 w 1602474"/>
              <a:gd name="connsiteY0" fmla="*/ 6857 h 810003"/>
              <a:gd name="connsiteX1" fmla="*/ 538572 w 1602474"/>
              <a:gd name="connsiteY1" fmla="*/ 32929 h 810003"/>
              <a:gd name="connsiteX2" fmla="*/ 111133 w 1602474"/>
              <a:gd name="connsiteY2" fmla="*/ 222807 h 810003"/>
              <a:gd name="connsiteX3" fmla="*/ 4453 w 1602474"/>
              <a:gd name="connsiteY3" fmla="*/ 522527 h 810003"/>
              <a:gd name="connsiteX4" fmla="*/ 217813 w 1602474"/>
              <a:gd name="connsiteY4" fmla="*/ 751127 h 810003"/>
              <a:gd name="connsiteX5" fmla="*/ 735973 w 1602474"/>
              <a:gd name="connsiteY5" fmla="*/ 807007 h 810003"/>
              <a:gd name="connsiteX6" fmla="*/ 1233813 w 1602474"/>
              <a:gd name="connsiteY6" fmla="*/ 685087 h 810003"/>
              <a:gd name="connsiteX7" fmla="*/ 1538613 w 1602474"/>
              <a:gd name="connsiteY7" fmla="*/ 502207 h 810003"/>
              <a:gd name="connsiteX8" fmla="*/ 1594493 w 1602474"/>
              <a:gd name="connsiteY8" fmla="*/ 232967 h 810003"/>
              <a:gd name="connsiteX9" fmla="*/ 1421773 w 1602474"/>
              <a:gd name="connsiteY9" fmla="*/ 70407 h 810003"/>
              <a:gd name="connsiteX10" fmla="*/ 1151784 w 1602474"/>
              <a:gd name="connsiteY10" fmla="*/ 28421 h 810003"/>
              <a:gd name="connsiteX11" fmla="*/ 780929 w 1602474"/>
              <a:gd name="connsiteY11" fmla="*/ 50254 h 810003"/>
              <a:gd name="connsiteX12" fmla="*/ 561845 w 1602474"/>
              <a:gd name="connsiteY12" fmla="*/ 142570 h 810003"/>
              <a:gd name="connsiteX0" fmla="*/ 1167683 w 1602474"/>
              <a:gd name="connsiteY0" fmla="*/ 45031 h 789981"/>
              <a:gd name="connsiteX1" fmla="*/ 538572 w 1602474"/>
              <a:gd name="connsiteY1" fmla="*/ 12907 h 789981"/>
              <a:gd name="connsiteX2" fmla="*/ 111133 w 1602474"/>
              <a:gd name="connsiteY2" fmla="*/ 202785 h 789981"/>
              <a:gd name="connsiteX3" fmla="*/ 4453 w 1602474"/>
              <a:gd name="connsiteY3" fmla="*/ 502505 h 789981"/>
              <a:gd name="connsiteX4" fmla="*/ 217813 w 1602474"/>
              <a:gd name="connsiteY4" fmla="*/ 731105 h 789981"/>
              <a:gd name="connsiteX5" fmla="*/ 735973 w 1602474"/>
              <a:gd name="connsiteY5" fmla="*/ 786985 h 789981"/>
              <a:gd name="connsiteX6" fmla="*/ 1233813 w 1602474"/>
              <a:gd name="connsiteY6" fmla="*/ 665065 h 789981"/>
              <a:gd name="connsiteX7" fmla="*/ 1538613 w 1602474"/>
              <a:gd name="connsiteY7" fmla="*/ 482185 h 789981"/>
              <a:gd name="connsiteX8" fmla="*/ 1594493 w 1602474"/>
              <a:gd name="connsiteY8" fmla="*/ 212945 h 789981"/>
              <a:gd name="connsiteX9" fmla="*/ 1421773 w 1602474"/>
              <a:gd name="connsiteY9" fmla="*/ 50385 h 789981"/>
              <a:gd name="connsiteX10" fmla="*/ 1151784 w 1602474"/>
              <a:gd name="connsiteY10" fmla="*/ 8399 h 789981"/>
              <a:gd name="connsiteX11" fmla="*/ 780929 w 1602474"/>
              <a:gd name="connsiteY11" fmla="*/ 30232 h 789981"/>
              <a:gd name="connsiteX12" fmla="*/ 561845 w 1602474"/>
              <a:gd name="connsiteY12" fmla="*/ 122548 h 789981"/>
              <a:gd name="connsiteX0" fmla="*/ 1196695 w 1602474"/>
              <a:gd name="connsiteY0" fmla="*/ 4172 h 819443"/>
              <a:gd name="connsiteX1" fmla="*/ 538572 w 1602474"/>
              <a:gd name="connsiteY1" fmla="*/ 42369 h 819443"/>
              <a:gd name="connsiteX2" fmla="*/ 111133 w 1602474"/>
              <a:gd name="connsiteY2" fmla="*/ 232247 h 819443"/>
              <a:gd name="connsiteX3" fmla="*/ 4453 w 1602474"/>
              <a:gd name="connsiteY3" fmla="*/ 531967 h 819443"/>
              <a:gd name="connsiteX4" fmla="*/ 217813 w 1602474"/>
              <a:gd name="connsiteY4" fmla="*/ 760567 h 819443"/>
              <a:gd name="connsiteX5" fmla="*/ 735973 w 1602474"/>
              <a:gd name="connsiteY5" fmla="*/ 816447 h 819443"/>
              <a:gd name="connsiteX6" fmla="*/ 1233813 w 1602474"/>
              <a:gd name="connsiteY6" fmla="*/ 694527 h 819443"/>
              <a:gd name="connsiteX7" fmla="*/ 1538613 w 1602474"/>
              <a:gd name="connsiteY7" fmla="*/ 511647 h 819443"/>
              <a:gd name="connsiteX8" fmla="*/ 1594493 w 1602474"/>
              <a:gd name="connsiteY8" fmla="*/ 242407 h 819443"/>
              <a:gd name="connsiteX9" fmla="*/ 1421773 w 1602474"/>
              <a:gd name="connsiteY9" fmla="*/ 79847 h 819443"/>
              <a:gd name="connsiteX10" fmla="*/ 1151784 w 1602474"/>
              <a:gd name="connsiteY10" fmla="*/ 37861 h 819443"/>
              <a:gd name="connsiteX11" fmla="*/ 780929 w 1602474"/>
              <a:gd name="connsiteY11" fmla="*/ 59694 h 819443"/>
              <a:gd name="connsiteX12" fmla="*/ 561845 w 1602474"/>
              <a:gd name="connsiteY12" fmla="*/ 152010 h 81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2474" h="819443">
                <a:moveTo>
                  <a:pt x="1196695" y="4172"/>
                </a:moveTo>
                <a:cubicBezTo>
                  <a:pt x="1063146" y="-6953"/>
                  <a:pt x="726518" y="3635"/>
                  <a:pt x="538572" y="42369"/>
                </a:cubicBezTo>
                <a:cubicBezTo>
                  <a:pt x="387866" y="77082"/>
                  <a:pt x="200153" y="150647"/>
                  <a:pt x="111133" y="232247"/>
                </a:cubicBezTo>
                <a:cubicBezTo>
                  <a:pt x="22113" y="313847"/>
                  <a:pt x="-13327" y="443914"/>
                  <a:pt x="4453" y="531967"/>
                </a:cubicBezTo>
                <a:cubicBezTo>
                  <a:pt x="22233" y="620020"/>
                  <a:pt x="95893" y="713154"/>
                  <a:pt x="217813" y="760567"/>
                </a:cubicBezTo>
                <a:cubicBezTo>
                  <a:pt x="339733" y="807980"/>
                  <a:pt x="566640" y="827454"/>
                  <a:pt x="735973" y="816447"/>
                </a:cubicBezTo>
                <a:cubicBezTo>
                  <a:pt x="905306" y="805440"/>
                  <a:pt x="1100040" y="745327"/>
                  <a:pt x="1233813" y="694527"/>
                </a:cubicBezTo>
                <a:cubicBezTo>
                  <a:pt x="1367586" y="643727"/>
                  <a:pt x="1478500" y="587000"/>
                  <a:pt x="1538613" y="511647"/>
                </a:cubicBezTo>
                <a:cubicBezTo>
                  <a:pt x="1598726" y="436294"/>
                  <a:pt x="1613966" y="314374"/>
                  <a:pt x="1594493" y="242407"/>
                </a:cubicBezTo>
                <a:cubicBezTo>
                  <a:pt x="1575020" y="170440"/>
                  <a:pt x="1495558" y="113938"/>
                  <a:pt x="1421773" y="79847"/>
                </a:cubicBezTo>
                <a:cubicBezTo>
                  <a:pt x="1347988" y="45756"/>
                  <a:pt x="1258591" y="41220"/>
                  <a:pt x="1151784" y="37861"/>
                </a:cubicBezTo>
                <a:cubicBezTo>
                  <a:pt x="1044977" y="34502"/>
                  <a:pt x="896780" y="34916"/>
                  <a:pt x="780929" y="59694"/>
                </a:cubicBezTo>
                <a:cubicBezTo>
                  <a:pt x="679583" y="76801"/>
                  <a:pt x="573571" y="118241"/>
                  <a:pt x="561845" y="15201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B245EB-1040-8B69-DE84-13B3912B589D}"/>
              </a:ext>
            </a:extLst>
          </p:cNvPr>
          <p:cNvSpPr txBox="1">
            <a:spLocks/>
          </p:cNvSpPr>
          <p:nvPr/>
        </p:nvSpPr>
        <p:spPr>
          <a:xfrm>
            <a:off x="4787808" y="3399639"/>
            <a:ext cx="4335872" cy="952755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b="0" i="1">
                <a:solidFill>
                  <a:srgbClr val="364C55"/>
                </a:solidFill>
                <a:ea typeface="+mj-ea"/>
                <a:cs typeface="+mj-cs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nl-NL" dirty="0"/>
              <a:t>“Data is beschikbaar voor alle betrokkenen in het zorgnetwerk van een burger en voor de burger zelf”</a:t>
            </a:r>
          </a:p>
        </p:txBody>
      </p:sp>
    </p:spTree>
    <p:extLst>
      <p:ext uri="{BB962C8B-B14F-4D97-AF65-F5344CB8AC3E}">
        <p14:creationId xmlns:p14="http://schemas.microsoft.com/office/powerpoint/2010/main" val="39880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5216-8402-2E49-141A-E4819221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Care Planning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07762-47E3-CEE0-7965-59602DA5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BCB91-C340-7B17-D74B-D8B7A6C1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6</a:t>
            </a:fld>
            <a:endParaRPr lang="nl-NL"/>
          </a:p>
        </p:txBody>
      </p:sp>
      <p:pic>
        <p:nvPicPr>
          <p:cNvPr id="5" name="Graphic 4" descr="Hospital outline">
            <a:extLst>
              <a:ext uri="{FF2B5EF4-FFF2-40B4-BE49-F238E27FC236}">
                <a16:creationId xmlns:a16="http://schemas.microsoft.com/office/drawing/2014/main" id="{79530587-C610-CDCA-B0D4-C94525CA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4867" y="113506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732CE-F2A0-EFA4-6E0F-38F86FA35438}"/>
              </a:ext>
            </a:extLst>
          </p:cNvPr>
          <p:cNvSpPr txBox="1"/>
          <p:nvPr/>
        </p:nvSpPr>
        <p:spPr>
          <a:xfrm>
            <a:off x="1201812" y="1884625"/>
            <a:ext cx="112291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364C55"/>
                </a:solidFill>
              </a:rPr>
              <a:t>Organisatie</a:t>
            </a:r>
            <a:r>
              <a:rPr lang="en-US" sz="1400" dirty="0">
                <a:solidFill>
                  <a:srgbClr val="364C55"/>
                </a:solidFill>
              </a:rPr>
              <a:t> A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614B4-828C-11E4-DD58-65BF190DB14E}"/>
              </a:ext>
            </a:extLst>
          </p:cNvPr>
          <p:cNvSpPr/>
          <p:nvPr/>
        </p:nvSpPr>
        <p:spPr>
          <a:xfrm>
            <a:off x="2462483" y="1385069"/>
            <a:ext cx="1410166" cy="567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verwijzing</a:t>
            </a:r>
            <a:endParaRPr lang="nl-NL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AB7638-E023-390C-CD0C-AFD986383E95}"/>
              </a:ext>
            </a:extLst>
          </p:cNvPr>
          <p:cNvSpPr/>
          <p:nvPr/>
        </p:nvSpPr>
        <p:spPr>
          <a:xfrm rot="21066200">
            <a:off x="5169422" y="1251835"/>
            <a:ext cx="1410166" cy="567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verwijzing</a:t>
            </a:r>
            <a:endParaRPr lang="nl-NL" dirty="0"/>
          </a:p>
        </p:txBody>
      </p:sp>
      <p:pic>
        <p:nvPicPr>
          <p:cNvPr id="13" name="Graphic 12" descr="Hospital outline">
            <a:extLst>
              <a:ext uri="{FF2B5EF4-FFF2-40B4-BE49-F238E27FC236}">
                <a16:creationId xmlns:a16="http://schemas.microsoft.com/office/drawing/2014/main" id="{E5236B32-9ECE-C409-7182-149F810C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439" y="65235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78495C-98A9-8B15-793C-A0C6215DF5FE}"/>
              </a:ext>
            </a:extLst>
          </p:cNvPr>
          <p:cNvSpPr txBox="1"/>
          <p:nvPr/>
        </p:nvSpPr>
        <p:spPr>
          <a:xfrm>
            <a:off x="6686579" y="1412866"/>
            <a:ext cx="112291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364C55"/>
                </a:solidFill>
              </a:rPr>
              <a:t>Organisatie</a:t>
            </a:r>
            <a:r>
              <a:rPr lang="en-US" sz="1400" dirty="0">
                <a:solidFill>
                  <a:srgbClr val="364C55"/>
                </a:solidFill>
              </a:rPr>
              <a:t> C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267B3B-C353-61A6-35D2-665C422513EC}"/>
              </a:ext>
            </a:extLst>
          </p:cNvPr>
          <p:cNvSpPr/>
          <p:nvPr/>
        </p:nvSpPr>
        <p:spPr>
          <a:xfrm rot="547948">
            <a:off x="5175752" y="1992939"/>
            <a:ext cx="1410166" cy="567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verwijzing</a:t>
            </a:r>
            <a:endParaRPr lang="nl-NL" dirty="0"/>
          </a:p>
        </p:txBody>
      </p:sp>
      <p:pic>
        <p:nvPicPr>
          <p:cNvPr id="16" name="Graphic 15" descr="Hospital outline">
            <a:extLst>
              <a:ext uri="{FF2B5EF4-FFF2-40B4-BE49-F238E27FC236}">
                <a16:creationId xmlns:a16="http://schemas.microsoft.com/office/drawing/2014/main" id="{B96D3739-0773-A808-0260-1F5B800A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439" y="178893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7C06F-7E91-A6A0-DA18-50F3FA125AC4}"/>
              </a:ext>
            </a:extLst>
          </p:cNvPr>
          <p:cNvSpPr txBox="1"/>
          <p:nvPr/>
        </p:nvSpPr>
        <p:spPr>
          <a:xfrm>
            <a:off x="6686579" y="2549445"/>
            <a:ext cx="112291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364C55"/>
                </a:solidFill>
              </a:rPr>
              <a:t>Organisatie</a:t>
            </a:r>
            <a:r>
              <a:rPr lang="en-US" sz="1400" dirty="0">
                <a:solidFill>
                  <a:srgbClr val="364C55"/>
                </a:solidFill>
              </a:rPr>
              <a:t> D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F656D8-902A-4947-63F3-2C1F6CBB16EC}"/>
              </a:ext>
            </a:extLst>
          </p:cNvPr>
          <p:cNvSpPr/>
          <p:nvPr/>
        </p:nvSpPr>
        <p:spPr>
          <a:xfrm>
            <a:off x="2207026" y="3408558"/>
            <a:ext cx="1485379" cy="1139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r>
              <a:rPr lang="en-US" sz="1600" dirty="0" err="1"/>
              <a:t>Zorgteam</a:t>
            </a:r>
            <a:endParaRPr lang="en-US" sz="1600" dirty="0"/>
          </a:p>
          <a:p>
            <a:r>
              <a:rPr lang="en-US" sz="1200" dirty="0"/>
              <a:t>- </a:t>
            </a:r>
            <a:r>
              <a:rPr lang="en-US" sz="1200" dirty="0" err="1"/>
              <a:t>huisarts</a:t>
            </a:r>
            <a:r>
              <a:rPr lang="en-US" sz="1200" dirty="0"/>
              <a:t> A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specialisme</a:t>
            </a:r>
            <a:r>
              <a:rPr lang="en-US" sz="1200" dirty="0"/>
              <a:t> B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wijkteam</a:t>
            </a:r>
            <a:r>
              <a:rPr lang="en-US" sz="1200" dirty="0"/>
              <a:t> C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fysio</a:t>
            </a:r>
            <a:r>
              <a:rPr lang="en-US" sz="1200" dirty="0"/>
              <a:t>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3CC246-627A-E489-B450-52B80552642A}"/>
              </a:ext>
            </a:extLst>
          </p:cNvPr>
          <p:cNvCxnSpPr>
            <a:cxnSpLocks/>
          </p:cNvCxnSpPr>
          <p:nvPr/>
        </p:nvCxnSpPr>
        <p:spPr>
          <a:xfrm flipH="1">
            <a:off x="3406413" y="1787648"/>
            <a:ext cx="2138525" cy="1090187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69884-21AA-DB2A-665A-2BF69675C041}"/>
              </a:ext>
            </a:extLst>
          </p:cNvPr>
          <p:cNvCxnSpPr>
            <a:cxnSpLocks/>
          </p:cNvCxnSpPr>
          <p:nvPr/>
        </p:nvCxnSpPr>
        <p:spPr>
          <a:xfrm>
            <a:off x="2895600" y="1844040"/>
            <a:ext cx="50644" cy="10591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031826-5580-E108-CF21-BF80736F8E3E}"/>
              </a:ext>
            </a:extLst>
          </p:cNvPr>
          <p:cNvCxnSpPr>
            <a:cxnSpLocks/>
          </p:cNvCxnSpPr>
          <p:nvPr/>
        </p:nvCxnSpPr>
        <p:spPr>
          <a:xfrm flipH="1">
            <a:off x="3576320" y="2400672"/>
            <a:ext cx="1694085" cy="513557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84AD9B-5D4F-0216-58BE-4CBA27028DA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947433" y="3247930"/>
            <a:ext cx="2283" cy="16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69366AAF-2852-F55C-65DC-C0B4A5DA4018}"/>
              </a:ext>
            </a:extLst>
          </p:cNvPr>
          <p:cNvSpPr txBox="1">
            <a:spLocks/>
          </p:cNvSpPr>
          <p:nvPr/>
        </p:nvSpPr>
        <p:spPr>
          <a:xfrm>
            <a:off x="4031594" y="2777158"/>
            <a:ext cx="3631844" cy="167706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3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Clr>
                <a:srgbClr val="00A75C"/>
              </a:buClr>
              <a:buFont typeface="Wingdings" panose="05000000000000000000" pitchFamily="2" charset="2"/>
              <a:buChar char="ü"/>
            </a:pPr>
            <a:r>
              <a:rPr lang="en-US" sz="1800" b="0" i="1" dirty="0" err="1">
                <a:solidFill>
                  <a:srgbClr val="364C55"/>
                </a:solidFill>
              </a:rPr>
              <a:t>Inzicht</a:t>
            </a:r>
            <a:r>
              <a:rPr lang="en-US" sz="1800" b="0" i="1" dirty="0">
                <a:solidFill>
                  <a:srgbClr val="364C55"/>
                </a:solidFill>
              </a:rPr>
              <a:t> in </a:t>
            </a:r>
            <a:r>
              <a:rPr lang="en-US" sz="1800" b="0" i="1" dirty="0" err="1">
                <a:solidFill>
                  <a:srgbClr val="364C55"/>
                </a:solidFill>
              </a:rPr>
              <a:t>zorgnetwerk</a:t>
            </a:r>
            <a:endParaRPr lang="en-US" sz="1800" b="0" i="1" dirty="0">
              <a:solidFill>
                <a:srgbClr val="364C55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A75C"/>
              </a:buClr>
              <a:buFont typeface="Wingdings" panose="05000000000000000000" pitchFamily="2" charset="2"/>
              <a:buChar char="ü"/>
            </a:pPr>
            <a:r>
              <a:rPr lang="en-US" sz="1800" b="0" i="1" dirty="0" err="1">
                <a:solidFill>
                  <a:srgbClr val="364C55"/>
                </a:solidFill>
              </a:rPr>
              <a:t>Uitbreiden</a:t>
            </a:r>
            <a:r>
              <a:rPr lang="en-US" sz="1800" b="0" i="1" dirty="0">
                <a:solidFill>
                  <a:srgbClr val="364C55"/>
                </a:solidFill>
              </a:rPr>
              <a:t> van </a:t>
            </a:r>
            <a:r>
              <a:rPr lang="en-US" sz="1800" b="0" i="1" dirty="0" err="1">
                <a:solidFill>
                  <a:srgbClr val="364C55"/>
                </a:solidFill>
              </a:rPr>
              <a:t>zorgnetwerk</a:t>
            </a:r>
            <a:endParaRPr lang="en-US" sz="1800" b="0" i="1" dirty="0">
              <a:solidFill>
                <a:srgbClr val="364C55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A75C"/>
              </a:buClr>
              <a:buFont typeface="Wingdings" panose="05000000000000000000" pitchFamily="2" charset="2"/>
              <a:buChar char="ü"/>
            </a:pPr>
            <a:r>
              <a:rPr lang="en-US" sz="1800" b="0" i="1" dirty="0">
                <a:solidFill>
                  <a:srgbClr val="364C55"/>
                </a:solidFill>
              </a:rPr>
              <a:t>Wie is er </a:t>
            </a:r>
            <a:r>
              <a:rPr lang="en-US" sz="1800" b="0" i="1" dirty="0" err="1">
                <a:solidFill>
                  <a:srgbClr val="364C55"/>
                </a:solidFill>
              </a:rPr>
              <a:t>betrokken</a:t>
            </a:r>
            <a:r>
              <a:rPr lang="en-US" sz="1800" b="0" i="1" dirty="0">
                <a:solidFill>
                  <a:srgbClr val="364C55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Clr>
                <a:srgbClr val="00A75C"/>
              </a:buClr>
              <a:buFont typeface="Wingdings" panose="05000000000000000000" pitchFamily="2" charset="2"/>
              <a:buChar char="ü"/>
            </a:pPr>
            <a:r>
              <a:rPr lang="en-US" sz="1800" b="0" i="1" dirty="0" err="1">
                <a:solidFill>
                  <a:srgbClr val="364C55"/>
                </a:solidFill>
              </a:rPr>
              <a:t>Toegang</a:t>
            </a:r>
            <a:r>
              <a:rPr lang="en-US" sz="1800" b="0" i="1" dirty="0">
                <a:solidFill>
                  <a:srgbClr val="364C55"/>
                </a:solidFill>
              </a:rPr>
              <a:t> tot data</a:t>
            </a:r>
          </a:p>
        </p:txBody>
      </p:sp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CEF2B7C1-6C66-FFA2-95C8-B44AD852E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344" y="5150878"/>
            <a:ext cx="59069" cy="59069"/>
          </a:xfrm>
          <a:prstGeom prst="rect">
            <a:avLst/>
          </a:prstGeom>
        </p:spPr>
      </p:pic>
      <p:pic>
        <p:nvPicPr>
          <p:cNvPr id="7178" name="Picture 10" descr="Unlock - Free security icons">
            <a:extLst>
              <a:ext uri="{FF2B5EF4-FFF2-40B4-BE49-F238E27FC236}">
                <a16:creationId xmlns:a16="http://schemas.microsoft.com/office/drawing/2014/main" id="{C45C9A23-567E-87AB-E8A1-F947900E5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48" y="3502008"/>
            <a:ext cx="353484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Unlock - Free security icons">
            <a:extLst>
              <a:ext uri="{FF2B5EF4-FFF2-40B4-BE49-F238E27FC236}">
                <a16:creationId xmlns:a16="http://schemas.microsoft.com/office/drawing/2014/main" id="{B79FD671-361B-493A-E7BB-E54F1AE6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80" y="1586159"/>
            <a:ext cx="353484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Unlock - Free security icons">
            <a:extLst>
              <a:ext uri="{FF2B5EF4-FFF2-40B4-BE49-F238E27FC236}">
                <a16:creationId xmlns:a16="http://schemas.microsoft.com/office/drawing/2014/main" id="{E874AE0B-59ED-7FA2-65DE-96597575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55" y="1098786"/>
            <a:ext cx="353484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Unlock - Free security icons">
            <a:extLst>
              <a:ext uri="{FF2B5EF4-FFF2-40B4-BE49-F238E27FC236}">
                <a16:creationId xmlns:a16="http://schemas.microsoft.com/office/drawing/2014/main" id="{2208FE7C-B201-CD43-5F7F-8508920F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22" y="2250052"/>
            <a:ext cx="353484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AE46CDC-E6DF-D00D-AE56-D9CBD9432505}"/>
              </a:ext>
            </a:extLst>
          </p:cNvPr>
          <p:cNvSpPr/>
          <p:nvPr/>
        </p:nvSpPr>
        <p:spPr>
          <a:xfrm>
            <a:off x="2426590" y="1004004"/>
            <a:ext cx="4255191" cy="199592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Graphic 9" descr="Hospital outline">
            <a:extLst>
              <a:ext uri="{FF2B5EF4-FFF2-40B4-BE49-F238E27FC236}">
                <a16:creationId xmlns:a16="http://schemas.microsoft.com/office/drawing/2014/main" id="{46034F9D-FF6A-E6E8-9629-12E88068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8099" y="113506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059CC6-1471-8ED6-6FEE-01A23F2A6D8A}"/>
              </a:ext>
            </a:extLst>
          </p:cNvPr>
          <p:cNvSpPr txBox="1"/>
          <p:nvPr/>
        </p:nvSpPr>
        <p:spPr>
          <a:xfrm>
            <a:off x="3856239" y="1895571"/>
            <a:ext cx="112291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364C55"/>
                </a:solidFill>
              </a:rPr>
              <a:t>Organisatie</a:t>
            </a:r>
            <a:r>
              <a:rPr lang="en-US" sz="1400" dirty="0">
                <a:solidFill>
                  <a:srgbClr val="364C55"/>
                </a:solidFill>
              </a:rPr>
              <a:t> B</a:t>
            </a:r>
            <a:endParaRPr lang="nl-NL" sz="1400" dirty="0">
              <a:solidFill>
                <a:srgbClr val="364C55"/>
              </a:solidFill>
            </a:endParaRPr>
          </a:p>
        </p:txBody>
      </p:sp>
      <p:pic>
        <p:nvPicPr>
          <p:cNvPr id="47" name="Picture 10" descr="Unlock - Free security icons">
            <a:extLst>
              <a:ext uri="{FF2B5EF4-FFF2-40B4-BE49-F238E27FC236}">
                <a16:creationId xmlns:a16="http://schemas.microsoft.com/office/drawing/2014/main" id="{2A17133E-F765-AB14-FAF0-DA98E56E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29" y="1596178"/>
            <a:ext cx="353484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8C33CA-237B-02AD-2BE4-45AC1A26264F}"/>
              </a:ext>
            </a:extLst>
          </p:cNvPr>
          <p:cNvSpPr/>
          <p:nvPr/>
        </p:nvSpPr>
        <p:spPr>
          <a:xfrm>
            <a:off x="2368534" y="2940153"/>
            <a:ext cx="115779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Zorgplan</a:t>
            </a:r>
            <a:endParaRPr lang="nl-NL" sz="1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8593956-C7AC-25FB-2597-F1DF5B413329}"/>
              </a:ext>
            </a:extLst>
          </p:cNvPr>
          <p:cNvSpPr/>
          <p:nvPr/>
        </p:nvSpPr>
        <p:spPr>
          <a:xfrm>
            <a:off x="2439622" y="1402656"/>
            <a:ext cx="1518478" cy="56725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Toegang</a:t>
            </a:r>
            <a:r>
              <a:rPr lang="en-US" sz="1600" dirty="0"/>
              <a:t> data</a:t>
            </a:r>
            <a:endParaRPr lang="nl-NL" sz="1600" dirty="0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53C0E8C4-03D3-A02A-1BE4-2714D5D28BA3}"/>
              </a:ext>
            </a:extLst>
          </p:cNvPr>
          <p:cNvSpPr/>
          <p:nvPr/>
        </p:nvSpPr>
        <p:spPr>
          <a:xfrm rot="1122549">
            <a:off x="5259650" y="1767226"/>
            <a:ext cx="1450998" cy="567253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Toegang</a:t>
            </a:r>
            <a:r>
              <a:rPr lang="en-US" sz="1600" dirty="0"/>
              <a:t> data</a:t>
            </a:r>
            <a:endParaRPr lang="nl-NL" sz="1600" dirty="0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795CB231-7B98-1643-0F7E-97979A6C682F}"/>
              </a:ext>
            </a:extLst>
          </p:cNvPr>
          <p:cNvSpPr/>
          <p:nvPr/>
        </p:nvSpPr>
        <p:spPr>
          <a:xfrm rot="636365">
            <a:off x="2476872" y="1972433"/>
            <a:ext cx="4104291" cy="567253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Toegang</a:t>
            </a:r>
            <a:r>
              <a:rPr lang="en-US" sz="1600" dirty="0"/>
              <a:t> data</a:t>
            </a:r>
            <a:endParaRPr lang="nl-NL" sz="1600" dirty="0"/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D2F6DD09-D576-E958-C644-5ED5E47FF627}"/>
              </a:ext>
            </a:extLst>
          </p:cNvPr>
          <p:cNvSpPr/>
          <p:nvPr/>
        </p:nvSpPr>
        <p:spPr>
          <a:xfrm rot="5400000">
            <a:off x="6684698" y="1615930"/>
            <a:ext cx="470120" cy="567253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l-NL" sz="1600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A770A0C-B3F3-2C26-84F1-A8CC378A3CD8}"/>
              </a:ext>
            </a:extLst>
          </p:cNvPr>
          <p:cNvSpPr/>
          <p:nvPr/>
        </p:nvSpPr>
        <p:spPr>
          <a:xfrm rot="21436657">
            <a:off x="2436851" y="951127"/>
            <a:ext cx="4315403" cy="56725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Toegang</a:t>
            </a:r>
            <a:r>
              <a:rPr lang="en-US" sz="1600" dirty="0"/>
              <a:t> data</a:t>
            </a:r>
            <a:endParaRPr lang="nl-NL" sz="16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319802FB-D44C-C1B5-ADC5-45AB6EB25364}"/>
              </a:ext>
            </a:extLst>
          </p:cNvPr>
          <p:cNvSpPr/>
          <p:nvPr/>
        </p:nvSpPr>
        <p:spPr>
          <a:xfrm rot="197634">
            <a:off x="2436851" y="1852509"/>
            <a:ext cx="4315403" cy="56725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Toegang</a:t>
            </a:r>
            <a:r>
              <a:rPr lang="en-US" sz="1600" dirty="0"/>
              <a:t> data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391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3" grpId="0" animBg="1"/>
      <p:bldP spid="18" grpId="0" animBg="1"/>
      <p:bldP spid="50" grpId="0" animBg="1"/>
      <p:bldP spid="51" grpId="0" animBg="1"/>
      <p:bldP spid="51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D1DE-4E6A-6F15-EA98-148A57AB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Gebaseerd</a:t>
            </a:r>
            <a:r>
              <a:rPr lang="en-US" dirty="0"/>
              <a:t> op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A846-C4C4-AF39-2C59-110A9AA2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003" y="2916262"/>
            <a:ext cx="3017511" cy="1099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FHIR R4:</a:t>
            </a:r>
          </a:p>
          <a:p>
            <a:r>
              <a:rPr lang="en-US" dirty="0"/>
              <a:t>Resource </a:t>
            </a:r>
            <a:r>
              <a:rPr lang="en-US" dirty="0" err="1"/>
              <a:t>typen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(Patient, </a:t>
            </a:r>
            <a:r>
              <a:rPr lang="en-US" dirty="0" err="1"/>
              <a:t>CarePlan</a:t>
            </a:r>
            <a:r>
              <a:rPr lang="en-US" dirty="0"/>
              <a:t>, Task, etc.)</a:t>
            </a:r>
          </a:p>
          <a:p>
            <a:r>
              <a:rPr lang="en-US" dirty="0"/>
              <a:t>Workflow </a:t>
            </a:r>
            <a:r>
              <a:rPr lang="en-US" dirty="0" err="1"/>
              <a:t>patronen</a:t>
            </a:r>
            <a:r>
              <a:rPr lang="en-US" dirty="0"/>
              <a:t> </a:t>
            </a:r>
            <a:endParaRPr lang="nl-NL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6D8D-8FC4-AA71-6070-7CB5E27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2F5CD-5298-17ED-7315-38BFD70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4" descr="Homepage - IHE-Nederland">
            <a:extLst>
              <a:ext uri="{FF2B5EF4-FFF2-40B4-BE49-F238E27FC236}">
                <a16:creationId xmlns:a16="http://schemas.microsoft.com/office/drawing/2014/main" id="{BE774613-4F29-421B-260B-7A17C823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73" y="1567917"/>
            <a:ext cx="3404561" cy="103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L7 Nederland, Health Level Seven">
            <a:extLst>
              <a:ext uri="{FF2B5EF4-FFF2-40B4-BE49-F238E27FC236}">
                <a16:creationId xmlns:a16="http://schemas.microsoft.com/office/drawing/2014/main" id="{281828E5-27CE-7D03-D0C0-CF307F0A6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8" b="19668"/>
          <a:stretch/>
        </p:blipFill>
        <p:spPr bwMode="auto">
          <a:xfrm>
            <a:off x="1313715" y="1567917"/>
            <a:ext cx="1927325" cy="109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0930D1-427D-6785-DC8B-35CAD82FDD5F}"/>
              </a:ext>
            </a:extLst>
          </p:cNvPr>
          <p:cNvSpPr txBox="1">
            <a:spLocks/>
          </p:cNvSpPr>
          <p:nvPr/>
        </p:nvSpPr>
        <p:spPr>
          <a:xfrm>
            <a:off x="4851486" y="2908471"/>
            <a:ext cx="3017511" cy="1099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938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4C55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rgbClr val="364C55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4C55"/>
                </a:solidFill>
                <a:latin typeface="+mn-lt"/>
                <a:ea typeface="+mn-ea"/>
                <a:cs typeface="+mn-cs"/>
              </a:defRPr>
            </a:lvl3pPr>
            <a:lvl4pPr marL="714375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rgbClr val="364C55"/>
                </a:solidFill>
                <a:latin typeface="+mn-lt"/>
                <a:ea typeface="+mn-ea"/>
                <a:cs typeface="+mn-cs"/>
              </a:defRPr>
            </a:lvl4pPr>
            <a:lvl5pPr marL="893763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400" kern="1200">
                <a:solidFill>
                  <a:srgbClr val="364C5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Dynamic Care Planning (DCP):</a:t>
            </a:r>
          </a:p>
          <a:p>
            <a:r>
              <a:rPr lang="en-US" dirty="0" err="1"/>
              <a:t>Actoren</a:t>
            </a:r>
            <a:endParaRPr lang="en-US" dirty="0"/>
          </a:p>
          <a:p>
            <a:r>
              <a:rPr lang="en-US" dirty="0" err="1"/>
              <a:t>Transacties</a:t>
            </a:r>
            <a:endParaRPr lang="en-US" dirty="0"/>
          </a:p>
          <a:p>
            <a:r>
              <a:rPr lang="en-US" dirty="0" err="1"/>
              <a:t>Voorbeelden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0ED40-F364-532F-397E-239F56EDD236}"/>
              </a:ext>
            </a:extLst>
          </p:cNvPr>
          <p:cNvSpPr txBox="1"/>
          <p:nvPr/>
        </p:nvSpPr>
        <p:spPr>
          <a:xfrm>
            <a:off x="4205502" y="1729805"/>
            <a:ext cx="48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76139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7F48765B-1D26-009F-A82B-A4DA4F1B0BC4}"/>
              </a:ext>
            </a:extLst>
          </p:cNvPr>
          <p:cNvSpPr/>
          <p:nvPr/>
        </p:nvSpPr>
        <p:spPr>
          <a:xfrm>
            <a:off x="1392703" y="3966538"/>
            <a:ext cx="1254914" cy="517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r>
              <a:rPr lang="en-US" sz="1600" dirty="0" err="1"/>
              <a:t>Zorgteam</a:t>
            </a:r>
            <a:endParaRPr lang="en-US" sz="1600" dirty="0"/>
          </a:p>
          <a:p>
            <a:r>
              <a:rPr lang="en-US" sz="1200" dirty="0"/>
              <a:t>- </a:t>
            </a:r>
            <a:r>
              <a:rPr lang="en-US" sz="1200" dirty="0" err="1"/>
              <a:t>huisarts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1D1DE-4E6A-6F15-EA98-148A57AB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Care Planning 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6D8D-8FC4-AA71-6070-7CB5E27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2F5CD-5298-17ED-7315-38BFD70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8</a:t>
            </a:fld>
            <a:endParaRPr lang="nl-NL"/>
          </a:p>
        </p:txBody>
      </p:sp>
      <p:pic>
        <p:nvPicPr>
          <p:cNvPr id="3" name="Graphic 2" descr="Hospital outline">
            <a:extLst>
              <a:ext uri="{FF2B5EF4-FFF2-40B4-BE49-F238E27FC236}">
                <a16:creationId xmlns:a16="http://schemas.microsoft.com/office/drawing/2014/main" id="{52E6A761-793B-7667-52C4-8C4D72B38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2501" y="99113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367A6-D57C-79B3-5DAE-161913EE3FCA}"/>
              </a:ext>
            </a:extLst>
          </p:cNvPr>
          <p:cNvSpPr txBox="1"/>
          <p:nvPr/>
        </p:nvSpPr>
        <p:spPr>
          <a:xfrm>
            <a:off x="6116922" y="1752326"/>
            <a:ext cx="131692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364C55"/>
                </a:solidFill>
              </a:rPr>
              <a:t>Thuismonitoring</a:t>
            </a:r>
            <a:endParaRPr lang="nl-NL" sz="1400" dirty="0">
              <a:solidFill>
                <a:srgbClr val="364C55"/>
              </a:solidFill>
            </a:endParaRPr>
          </a:p>
        </p:txBody>
      </p:sp>
      <p:pic>
        <p:nvPicPr>
          <p:cNvPr id="8" name="Graphic 7" descr="Hospital outline">
            <a:extLst>
              <a:ext uri="{FF2B5EF4-FFF2-40B4-BE49-F238E27FC236}">
                <a16:creationId xmlns:a16="http://schemas.microsoft.com/office/drawing/2014/main" id="{36651A04-62F8-8363-1CA3-8D31DC668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9213" y="100474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AC72C9-AEAC-2232-3842-D25E86B084ED}"/>
              </a:ext>
            </a:extLst>
          </p:cNvPr>
          <p:cNvSpPr txBox="1"/>
          <p:nvPr/>
        </p:nvSpPr>
        <p:spPr>
          <a:xfrm>
            <a:off x="3663246" y="1765744"/>
            <a:ext cx="91085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364C55"/>
                </a:solidFill>
              </a:rPr>
              <a:t>Ziekenhuis</a:t>
            </a:r>
            <a:endParaRPr lang="nl-NL" sz="1400" dirty="0">
              <a:solidFill>
                <a:srgbClr val="364C55"/>
              </a:solidFill>
            </a:endParaRPr>
          </a:p>
        </p:txBody>
      </p:sp>
      <p:pic>
        <p:nvPicPr>
          <p:cNvPr id="10" name="Graphic 9" descr="Hospital outline">
            <a:extLst>
              <a:ext uri="{FF2B5EF4-FFF2-40B4-BE49-F238E27FC236}">
                <a16:creationId xmlns:a16="http://schemas.microsoft.com/office/drawing/2014/main" id="{A1239B13-F10A-DE0D-82A1-4D8C439F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80" y="96772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B1BD2F-13BF-6457-444D-4C1EEC847EED}"/>
              </a:ext>
            </a:extLst>
          </p:cNvPr>
          <p:cNvSpPr txBox="1"/>
          <p:nvPr/>
        </p:nvSpPr>
        <p:spPr>
          <a:xfrm>
            <a:off x="8273290" y="1761493"/>
            <a:ext cx="83388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364C55"/>
                </a:solidFill>
              </a:rPr>
              <a:t>Thuiszorg</a:t>
            </a:r>
            <a:endParaRPr lang="nl-NL" sz="1400" dirty="0">
              <a:solidFill>
                <a:srgbClr val="364C55"/>
              </a:solidFill>
            </a:endParaRPr>
          </a:p>
        </p:txBody>
      </p:sp>
      <p:pic>
        <p:nvPicPr>
          <p:cNvPr id="12" name="Graphic 11" descr="Hospital outline">
            <a:extLst>
              <a:ext uri="{FF2B5EF4-FFF2-40B4-BE49-F238E27FC236}">
                <a16:creationId xmlns:a16="http://schemas.microsoft.com/office/drawing/2014/main" id="{8311BEAF-8CDE-D366-C2D4-C6AF60A9C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2251" y="1011562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C4BB1B-10C3-CBD1-C79D-E3A3190159CD}"/>
              </a:ext>
            </a:extLst>
          </p:cNvPr>
          <p:cNvSpPr txBox="1"/>
          <p:nvPr/>
        </p:nvSpPr>
        <p:spPr>
          <a:xfrm>
            <a:off x="1006529" y="1729852"/>
            <a:ext cx="70325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364C55"/>
                </a:solidFill>
              </a:rPr>
              <a:t>Huisarts</a:t>
            </a:r>
            <a:endParaRPr lang="nl-NL" sz="1400" dirty="0">
              <a:solidFill>
                <a:srgbClr val="364C55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B3DAE84-2E42-7ABA-8664-DA3604883572}"/>
              </a:ext>
            </a:extLst>
          </p:cNvPr>
          <p:cNvSpPr/>
          <p:nvPr/>
        </p:nvSpPr>
        <p:spPr>
          <a:xfrm>
            <a:off x="2129447" y="1468762"/>
            <a:ext cx="1219649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1D066C-A9EC-05D7-19FA-DC22FC422FA9}"/>
              </a:ext>
            </a:extLst>
          </p:cNvPr>
          <p:cNvSpPr/>
          <p:nvPr/>
        </p:nvSpPr>
        <p:spPr>
          <a:xfrm>
            <a:off x="111911" y="2923061"/>
            <a:ext cx="1157798" cy="5102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Diagnose Diabetes?</a:t>
            </a:r>
            <a:endParaRPr lang="nl-N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AE8376-D612-D4BC-B8FE-689CB4749C1A}"/>
              </a:ext>
            </a:extLst>
          </p:cNvPr>
          <p:cNvSpPr/>
          <p:nvPr/>
        </p:nvSpPr>
        <p:spPr>
          <a:xfrm>
            <a:off x="1441261" y="2098010"/>
            <a:ext cx="115779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Verwijzing</a:t>
            </a:r>
            <a:endParaRPr lang="nl-NL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28EC92-C3BD-AADA-7185-FC489335D819}"/>
              </a:ext>
            </a:extLst>
          </p:cNvPr>
          <p:cNvSpPr/>
          <p:nvPr/>
        </p:nvSpPr>
        <p:spPr>
          <a:xfrm>
            <a:off x="118755" y="2089982"/>
            <a:ext cx="1157798" cy="314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Patient</a:t>
            </a:r>
            <a:endParaRPr lang="nl-N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8B51B7-48F3-2A04-C317-5B7510718E26}"/>
              </a:ext>
            </a:extLst>
          </p:cNvPr>
          <p:cNvSpPr/>
          <p:nvPr/>
        </p:nvSpPr>
        <p:spPr>
          <a:xfrm>
            <a:off x="1442450" y="3494172"/>
            <a:ext cx="115779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Zorgplan</a:t>
            </a:r>
            <a:endParaRPr lang="nl-NL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7F757E-83DD-7AE6-3145-E6D41971B430}"/>
              </a:ext>
            </a:extLst>
          </p:cNvPr>
          <p:cNvSpPr/>
          <p:nvPr/>
        </p:nvSpPr>
        <p:spPr>
          <a:xfrm>
            <a:off x="1392703" y="3962811"/>
            <a:ext cx="1254914" cy="7088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r>
              <a:rPr lang="en-US" sz="1600" dirty="0" err="1"/>
              <a:t>Zorgteam</a:t>
            </a:r>
            <a:endParaRPr lang="en-US" sz="1600" dirty="0"/>
          </a:p>
          <a:p>
            <a:r>
              <a:rPr lang="en-US" sz="1200" dirty="0"/>
              <a:t>- </a:t>
            </a:r>
            <a:r>
              <a:rPr lang="en-US" sz="1200" dirty="0" err="1"/>
              <a:t>huisarts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ziekenhuis</a:t>
            </a:r>
            <a:endParaRPr lang="en-US" sz="1200" dirty="0"/>
          </a:p>
        </p:txBody>
      </p:sp>
      <p:pic>
        <p:nvPicPr>
          <p:cNvPr id="33" name="Graphic 32" descr="Badge Tick1 with solid fill">
            <a:extLst>
              <a:ext uri="{FF2B5EF4-FFF2-40B4-BE49-F238E27FC236}">
                <a16:creationId xmlns:a16="http://schemas.microsoft.com/office/drawing/2014/main" id="{DF4B8C3F-8634-8C3E-B59D-3D46C3C22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096" y="1366953"/>
            <a:ext cx="378847" cy="378847"/>
          </a:xfrm>
          <a:prstGeom prst="rect">
            <a:avLst/>
          </a:prstGeom>
        </p:spPr>
      </p:pic>
      <p:pic>
        <p:nvPicPr>
          <p:cNvPr id="37" name="Graphic 36" descr="Handshake with solid fill">
            <a:extLst>
              <a:ext uri="{FF2B5EF4-FFF2-40B4-BE49-F238E27FC236}">
                <a16:creationId xmlns:a16="http://schemas.microsoft.com/office/drawing/2014/main" id="{2A404F12-44ED-38BB-5998-16EA9A7E4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5484" y="1011443"/>
            <a:ext cx="378846" cy="378846"/>
          </a:xfrm>
          <a:prstGeom prst="rect">
            <a:avLst/>
          </a:prstGeom>
        </p:spPr>
      </p:pic>
      <p:pic>
        <p:nvPicPr>
          <p:cNvPr id="47" name="Graphic 46" descr="Badge Tick1 with solid fill">
            <a:extLst>
              <a:ext uri="{FF2B5EF4-FFF2-40B4-BE49-F238E27FC236}">
                <a16:creationId xmlns:a16="http://schemas.microsoft.com/office/drawing/2014/main" id="{7CCC13AF-206F-3D5B-5ED2-E6C33AE20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7787" y="1366209"/>
            <a:ext cx="378847" cy="378847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80575C1-2AC5-0767-BBD8-C042E2FEE5D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1476562" y="2949384"/>
            <a:ext cx="1088385" cy="11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3C4C24-20CE-C3F1-5BB3-7633C93D4A7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020160" y="3801949"/>
            <a:ext cx="1189" cy="16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153965F-5FB5-19C3-FC19-6834BD85B4CC}"/>
              </a:ext>
            </a:extLst>
          </p:cNvPr>
          <p:cNvSpPr/>
          <p:nvPr/>
        </p:nvSpPr>
        <p:spPr>
          <a:xfrm>
            <a:off x="2897556" y="3063220"/>
            <a:ext cx="1157798" cy="5102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Diagnose Diabetes</a:t>
            </a:r>
            <a:endParaRPr lang="nl-NL" sz="16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FCBF6E6-7370-50C7-1F8D-8B6F86ABAD23}"/>
              </a:ext>
            </a:extLst>
          </p:cNvPr>
          <p:cNvSpPr/>
          <p:nvPr/>
        </p:nvSpPr>
        <p:spPr>
          <a:xfrm>
            <a:off x="2897556" y="2479129"/>
            <a:ext cx="1157798" cy="5102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Bloed-onderzoek</a:t>
            </a:r>
            <a:endParaRPr lang="nl-NL" sz="1600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099DC1B-D7E7-2154-2C92-72E2D0CB361E}"/>
              </a:ext>
            </a:extLst>
          </p:cNvPr>
          <p:cNvSpPr/>
          <p:nvPr/>
        </p:nvSpPr>
        <p:spPr>
          <a:xfrm>
            <a:off x="4911674" y="1462907"/>
            <a:ext cx="1111737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BC04CD4-2B6B-835A-F9F6-EB3651976D73}"/>
              </a:ext>
            </a:extLst>
          </p:cNvPr>
          <p:cNvCxnSpPr>
            <a:cxnSpLocks/>
            <a:stCxn id="108" idx="3"/>
            <a:endCxn id="57" idx="3"/>
          </p:cNvCxnSpPr>
          <p:nvPr/>
        </p:nvCxnSpPr>
        <p:spPr>
          <a:xfrm>
            <a:off x="4055354" y="2255567"/>
            <a:ext cx="12700" cy="1062795"/>
          </a:xfrm>
          <a:prstGeom prst="bentConnector3">
            <a:avLst>
              <a:gd name="adj1" fmla="val 730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6C201BF-305D-48EF-FE0F-D1B15CF9974D}"/>
              </a:ext>
            </a:extLst>
          </p:cNvPr>
          <p:cNvSpPr/>
          <p:nvPr/>
        </p:nvSpPr>
        <p:spPr>
          <a:xfrm>
            <a:off x="119094" y="2504730"/>
            <a:ext cx="1157798" cy="314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Anamnese</a:t>
            </a:r>
            <a:endParaRPr lang="nl-NL" sz="16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94CBC9F-426F-7C9E-B3C0-E495C6B8DC23}"/>
              </a:ext>
            </a:extLst>
          </p:cNvPr>
          <p:cNvCxnSpPr>
            <a:cxnSpLocks/>
            <a:stCxn id="68" idx="2"/>
            <a:endCxn id="19" idx="3"/>
          </p:cNvCxnSpPr>
          <p:nvPr/>
        </p:nvCxnSpPr>
        <p:spPr>
          <a:xfrm rot="5400000">
            <a:off x="3075761" y="1930274"/>
            <a:ext cx="1242274" cy="2193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0B9699A-282B-00D2-D988-F290F9E20E9C}"/>
              </a:ext>
            </a:extLst>
          </p:cNvPr>
          <p:cNvSpPr/>
          <p:nvPr/>
        </p:nvSpPr>
        <p:spPr>
          <a:xfrm>
            <a:off x="6924236" y="2083546"/>
            <a:ext cx="1157798" cy="30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Wondzorg</a:t>
            </a:r>
            <a:endParaRPr lang="nl-NL" sz="16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42BA1D3-6F75-C237-CA7F-001C4B6155C4}"/>
              </a:ext>
            </a:extLst>
          </p:cNvPr>
          <p:cNvSpPr/>
          <p:nvPr/>
        </p:nvSpPr>
        <p:spPr>
          <a:xfrm>
            <a:off x="5608873" y="2484133"/>
            <a:ext cx="1157798" cy="314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Gewicht</a:t>
            </a:r>
            <a:endParaRPr lang="nl-NL" sz="16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252C6E9-2BE8-E33E-0AAC-C41046E9EF02}"/>
              </a:ext>
            </a:extLst>
          </p:cNvPr>
          <p:cNvSpPr/>
          <p:nvPr/>
        </p:nvSpPr>
        <p:spPr>
          <a:xfrm>
            <a:off x="8327141" y="2067326"/>
            <a:ext cx="1157798" cy="3454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600" dirty="0"/>
              <a:t>Etc.</a:t>
            </a:r>
            <a:endParaRPr lang="nl-NL" sz="1600" dirty="0"/>
          </a:p>
        </p:txBody>
      </p:sp>
      <p:pic>
        <p:nvPicPr>
          <p:cNvPr id="94" name="Graphic 93" descr="Badge Tick1 with solid fill">
            <a:extLst>
              <a:ext uri="{FF2B5EF4-FFF2-40B4-BE49-F238E27FC236}">
                <a16:creationId xmlns:a16="http://schemas.microsoft.com/office/drawing/2014/main" id="{EE7C51B2-A979-C7D7-A75A-A56BCD5E1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390" y="1363182"/>
            <a:ext cx="378847" cy="378847"/>
          </a:xfrm>
          <a:prstGeom prst="rect">
            <a:avLst/>
          </a:prstGeom>
        </p:spPr>
      </p:pic>
      <p:pic>
        <p:nvPicPr>
          <p:cNvPr id="95" name="Graphic 94" descr="Handshake with solid fill">
            <a:extLst>
              <a:ext uri="{FF2B5EF4-FFF2-40B4-BE49-F238E27FC236}">
                <a16:creationId xmlns:a16="http://schemas.microsoft.com/office/drawing/2014/main" id="{DE9B764D-E4BE-3A72-4C70-44DFE860C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8063" y="987126"/>
            <a:ext cx="378846" cy="378846"/>
          </a:xfrm>
          <a:prstGeom prst="rect">
            <a:avLst/>
          </a:prstGeom>
        </p:spPr>
      </p:pic>
      <p:pic>
        <p:nvPicPr>
          <p:cNvPr id="96" name="Graphic 95" descr="Badge Tick1 with solid fill">
            <a:extLst>
              <a:ext uri="{FF2B5EF4-FFF2-40B4-BE49-F238E27FC236}">
                <a16:creationId xmlns:a16="http://schemas.microsoft.com/office/drawing/2014/main" id="{AA3F13C6-91FC-7CE2-9F07-621D5B1F2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3855" y="1366953"/>
            <a:ext cx="378847" cy="378847"/>
          </a:xfrm>
          <a:prstGeom prst="rect">
            <a:avLst/>
          </a:prstGeom>
        </p:spPr>
      </p:pic>
      <p:pic>
        <p:nvPicPr>
          <p:cNvPr id="99" name="Graphic 98" descr="Badge Tick1 with solid fill">
            <a:extLst>
              <a:ext uri="{FF2B5EF4-FFF2-40B4-BE49-F238E27FC236}">
                <a16:creationId xmlns:a16="http://schemas.microsoft.com/office/drawing/2014/main" id="{63E47477-1DBA-855A-1FAC-B8F7EA8BE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794" y="1366209"/>
            <a:ext cx="378847" cy="378847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6EF447E1-B59C-6B57-2697-C5A099F7F4B9}"/>
              </a:ext>
            </a:extLst>
          </p:cNvPr>
          <p:cNvSpPr/>
          <p:nvPr/>
        </p:nvSpPr>
        <p:spPr>
          <a:xfrm>
            <a:off x="7511641" y="1455239"/>
            <a:ext cx="944546" cy="17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7E3DA18-F436-0EC7-578F-F62C0AA2E6E2}"/>
              </a:ext>
            </a:extLst>
          </p:cNvPr>
          <p:cNvSpPr/>
          <p:nvPr/>
        </p:nvSpPr>
        <p:spPr>
          <a:xfrm>
            <a:off x="2897556" y="2098347"/>
            <a:ext cx="1157798" cy="314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DBC</a:t>
            </a:r>
            <a:endParaRPr lang="nl-NL" sz="1600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8902E0A-75CC-BC09-E5EA-072B0EC9616C}"/>
              </a:ext>
            </a:extLst>
          </p:cNvPr>
          <p:cNvSpPr/>
          <p:nvPr/>
        </p:nvSpPr>
        <p:spPr>
          <a:xfrm>
            <a:off x="106055" y="3532998"/>
            <a:ext cx="1157798" cy="314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Episode</a:t>
            </a:r>
            <a:endParaRPr lang="nl-NL" sz="1600" dirty="0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03DBC74-D61F-A80B-34E8-E8B58D8A3BDA}"/>
              </a:ext>
            </a:extLst>
          </p:cNvPr>
          <p:cNvCxnSpPr>
            <a:stCxn id="58" idx="3"/>
            <a:endCxn id="108" idx="3"/>
          </p:cNvCxnSpPr>
          <p:nvPr/>
        </p:nvCxnSpPr>
        <p:spPr>
          <a:xfrm flipV="1">
            <a:off x="4055354" y="2255567"/>
            <a:ext cx="12700" cy="478704"/>
          </a:xfrm>
          <a:prstGeom prst="bentConnector3">
            <a:avLst>
              <a:gd name="adj1" fmla="val 730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CFD0B6F-A7E0-1E3E-B70D-298B6EB8527E}"/>
              </a:ext>
            </a:extLst>
          </p:cNvPr>
          <p:cNvSpPr/>
          <p:nvPr/>
        </p:nvSpPr>
        <p:spPr>
          <a:xfrm>
            <a:off x="4214649" y="2098010"/>
            <a:ext cx="115779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Aanmelding</a:t>
            </a:r>
            <a:endParaRPr lang="nl-NL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AED89738-F171-B878-F473-51E1FFB2E28A}"/>
              </a:ext>
            </a:extLst>
          </p:cNvPr>
          <p:cNvSpPr/>
          <p:nvPr/>
        </p:nvSpPr>
        <p:spPr>
          <a:xfrm>
            <a:off x="5603610" y="2093996"/>
            <a:ext cx="1157798" cy="314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Zorgplan</a:t>
            </a:r>
            <a:endParaRPr lang="nl-NL" sz="1600" dirty="0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CF615C4C-6A02-2DA9-42EF-E1E3E17496EA}"/>
              </a:ext>
            </a:extLst>
          </p:cNvPr>
          <p:cNvSpPr/>
          <p:nvPr/>
        </p:nvSpPr>
        <p:spPr>
          <a:xfrm>
            <a:off x="5603610" y="2877835"/>
            <a:ext cx="1157798" cy="314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/>
              <a:t>Voeding</a:t>
            </a:r>
            <a:endParaRPr lang="nl-NL" sz="1600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7403D1AB-1C4B-A8ED-6453-19045EEC2295}"/>
              </a:ext>
            </a:extLst>
          </p:cNvPr>
          <p:cNvSpPr/>
          <p:nvPr/>
        </p:nvSpPr>
        <p:spPr>
          <a:xfrm>
            <a:off x="5603610" y="3277349"/>
            <a:ext cx="1157798" cy="314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Glucose</a:t>
            </a:r>
            <a:endParaRPr lang="nl-NL" sz="1600" dirty="0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576C10EA-23F7-3E76-D7E9-CC808615DB19}"/>
              </a:ext>
            </a:extLst>
          </p:cNvPr>
          <p:cNvCxnSpPr>
            <a:stCxn id="146" idx="3"/>
            <a:endCxn id="92" idx="3"/>
          </p:cNvCxnSpPr>
          <p:nvPr/>
        </p:nvCxnSpPr>
        <p:spPr>
          <a:xfrm>
            <a:off x="6761408" y="2251216"/>
            <a:ext cx="5263" cy="390137"/>
          </a:xfrm>
          <a:prstGeom prst="bentConnector3">
            <a:avLst>
              <a:gd name="adj1" fmla="val 1663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0D0BC3E-6789-FF94-0CFB-2949108D5266}"/>
              </a:ext>
            </a:extLst>
          </p:cNvPr>
          <p:cNvCxnSpPr>
            <a:stCxn id="146" idx="3"/>
            <a:endCxn id="148" idx="3"/>
          </p:cNvCxnSpPr>
          <p:nvPr/>
        </p:nvCxnSpPr>
        <p:spPr>
          <a:xfrm>
            <a:off x="6761408" y="2251216"/>
            <a:ext cx="12700" cy="783839"/>
          </a:xfrm>
          <a:prstGeom prst="bentConnector3">
            <a:avLst>
              <a:gd name="adj1" fmla="val 6891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9A2292FC-82EB-5E3B-83D0-1C26B2F1BD38}"/>
              </a:ext>
            </a:extLst>
          </p:cNvPr>
          <p:cNvCxnSpPr>
            <a:stCxn id="146" idx="3"/>
            <a:endCxn id="149" idx="3"/>
          </p:cNvCxnSpPr>
          <p:nvPr/>
        </p:nvCxnSpPr>
        <p:spPr>
          <a:xfrm>
            <a:off x="6761408" y="2251216"/>
            <a:ext cx="12700" cy="1183353"/>
          </a:xfrm>
          <a:prstGeom prst="bentConnector3">
            <a:avLst>
              <a:gd name="adj1" fmla="val 730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711B54A-67BA-A0DD-2B51-EEF00C026532}"/>
              </a:ext>
            </a:extLst>
          </p:cNvPr>
          <p:cNvCxnSpPr>
            <a:cxnSpLocks/>
            <a:stCxn id="91" idx="2"/>
            <a:endCxn id="19" idx="3"/>
          </p:cNvCxnSpPr>
          <p:nvPr/>
        </p:nvCxnSpPr>
        <p:spPr>
          <a:xfrm rot="5400000">
            <a:off x="4421680" y="566606"/>
            <a:ext cx="1260024" cy="49028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6AF77613-A48F-5766-156E-9B1450CB9106}"/>
              </a:ext>
            </a:extLst>
          </p:cNvPr>
          <p:cNvCxnSpPr>
            <a:cxnSpLocks/>
            <a:stCxn id="18" idx="3"/>
            <a:endCxn id="138" idx="3"/>
          </p:cNvCxnSpPr>
          <p:nvPr/>
        </p:nvCxnSpPr>
        <p:spPr>
          <a:xfrm flipH="1">
            <a:off x="1263853" y="2247202"/>
            <a:ext cx="12700" cy="1443016"/>
          </a:xfrm>
          <a:prstGeom prst="bentConnector3">
            <a:avLst>
              <a:gd name="adj1" fmla="val -69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2321EEBE-9D90-FA52-AC69-499991A72270}"/>
              </a:ext>
            </a:extLst>
          </p:cNvPr>
          <p:cNvCxnSpPr>
            <a:stCxn id="86" idx="3"/>
            <a:endCxn id="138" idx="3"/>
          </p:cNvCxnSpPr>
          <p:nvPr/>
        </p:nvCxnSpPr>
        <p:spPr>
          <a:xfrm flipH="1">
            <a:off x="1263853" y="2661950"/>
            <a:ext cx="13039" cy="1028268"/>
          </a:xfrm>
          <a:prstGeom prst="bentConnector3">
            <a:avLst>
              <a:gd name="adj1" fmla="val -6720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8E1459B3-54A2-9EBA-9E4E-5D07115CF7C0}"/>
              </a:ext>
            </a:extLst>
          </p:cNvPr>
          <p:cNvCxnSpPr>
            <a:stCxn id="86" idx="3"/>
            <a:endCxn id="16" idx="3"/>
          </p:cNvCxnSpPr>
          <p:nvPr/>
        </p:nvCxnSpPr>
        <p:spPr>
          <a:xfrm flipH="1">
            <a:off x="1269709" y="2661950"/>
            <a:ext cx="7183" cy="516253"/>
          </a:xfrm>
          <a:prstGeom prst="bentConnector3">
            <a:avLst>
              <a:gd name="adj1" fmla="val -12199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06CD31F-6470-EC89-FC7A-1CC5A1DC0931}"/>
              </a:ext>
            </a:extLst>
          </p:cNvPr>
          <p:cNvCxnSpPr>
            <a:stCxn id="138" idx="3"/>
            <a:endCxn id="19" idx="1"/>
          </p:cNvCxnSpPr>
          <p:nvPr/>
        </p:nvCxnSpPr>
        <p:spPr>
          <a:xfrm flipV="1">
            <a:off x="1263853" y="3648061"/>
            <a:ext cx="178597" cy="42157"/>
          </a:xfrm>
          <a:prstGeom prst="bentConnector3">
            <a:avLst>
              <a:gd name="adj1" fmla="val 553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5B2A1157-030A-0C01-D9AE-A5601F11086D}"/>
              </a:ext>
            </a:extLst>
          </p:cNvPr>
          <p:cNvSpPr/>
          <p:nvPr/>
        </p:nvSpPr>
        <p:spPr>
          <a:xfrm>
            <a:off x="1392703" y="3963724"/>
            <a:ext cx="1254914" cy="9174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r>
              <a:rPr lang="en-US" sz="1600" dirty="0" err="1"/>
              <a:t>Zorgteam</a:t>
            </a:r>
            <a:endParaRPr lang="en-US" sz="1600" dirty="0"/>
          </a:p>
          <a:p>
            <a:r>
              <a:rPr lang="en-US" sz="1200" dirty="0"/>
              <a:t>- </a:t>
            </a:r>
            <a:r>
              <a:rPr lang="en-US" sz="1200" dirty="0" err="1"/>
              <a:t>huisarts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ziekenhuis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thuismonitoring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9AEB3CE8-9BB3-B974-8487-1988EC76489D}"/>
              </a:ext>
            </a:extLst>
          </p:cNvPr>
          <p:cNvSpPr/>
          <p:nvPr/>
        </p:nvSpPr>
        <p:spPr>
          <a:xfrm>
            <a:off x="1392703" y="3962910"/>
            <a:ext cx="1254914" cy="1139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r>
              <a:rPr lang="en-US" sz="1600" dirty="0" err="1"/>
              <a:t>Zorgteam</a:t>
            </a:r>
            <a:endParaRPr lang="en-US" sz="1600" dirty="0"/>
          </a:p>
          <a:p>
            <a:r>
              <a:rPr lang="en-US" sz="1200" dirty="0"/>
              <a:t>- </a:t>
            </a:r>
            <a:r>
              <a:rPr lang="en-US" sz="1200" dirty="0" err="1"/>
              <a:t>huisarts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ziekenhuis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thuismonitoring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thuiszorg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C2B02D9A-3B65-FBBA-6270-69161DC11250}"/>
              </a:ext>
            </a:extLst>
          </p:cNvPr>
          <p:cNvCxnSpPr>
            <a:stCxn id="108" idx="1"/>
            <a:endCxn id="17" idx="3"/>
          </p:cNvCxnSpPr>
          <p:nvPr/>
        </p:nvCxnSpPr>
        <p:spPr>
          <a:xfrm rot="10800000">
            <a:off x="2599060" y="2251899"/>
            <a:ext cx="298497" cy="3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12C34DB5-EEB9-CDD7-0B83-223ABCCDEE0F}"/>
              </a:ext>
            </a:extLst>
          </p:cNvPr>
          <p:cNvCxnSpPr>
            <a:stCxn id="146" idx="1"/>
            <a:endCxn id="68" idx="3"/>
          </p:cNvCxnSpPr>
          <p:nvPr/>
        </p:nvCxnSpPr>
        <p:spPr>
          <a:xfrm rot="10800000" flipV="1">
            <a:off x="5372448" y="2251215"/>
            <a:ext cx="231163" cy="6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Graphic 199" descr="Handshake with solid fill">
            <a:extLst>
              <a:ext uri="{FF2B5EF4-FFF2-40B4-BE49-F238E27FC236}">
                <a16:creationId xmlns:a16="http://schemas.microsoft.com/office/drawing/2014/main" id="{0443EE03-C256-C969-0A93-7A646D9DC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177" y="1351006"/>
            <a:ext cx="378846" cy="378846"/>
          </a:xfrm>
          <a:prstGeom prst="rect">
            <a:avLst/>
          </a:prstGeom>
        </p:spPr>
      </p:pic>
      <p:pic>
        <p:nvPicPr>
          <p:cNvPr id="201" name="Graphic 200" descr="Badge Tick1 with solid fill">
            <a:extLst>
              <a:ext uri="{FF2B5EF4-FFF2-40B4-BE49-F238E27FC236}">
                <a16:creationId xmlns:a16="http://schemas.microsoft.com/office/drawing/2014/main" id="{53FE23E5-D6EF-C143-BBFD-43EF3704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9960" y="1351005"/>
            <a:ext cx="378847" cy="378847"/>
          </a:xfrm>
          <a:prstGeom prst="rect">
            <a:avLst/>
          </a:prstGeom>
        </p:spPr>
      </p:pic>
      <p:pic>
        <p:nvPicPr>
          <p:cNvPr id="202" name="Graphic 201" descr="Handshake with solid fill">
            <a:extLst>
              <a:ext uri="{FF2B5EF4-FFF2-40B4-BE49-F238E27FC236}">
                <a16:creationId xmlns:a16="http://schemas.microsoft.com/office/drawing/2014/main" id="{22554DCF-C26F-5CE3-653D-AF619D4F2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03434" y="993844"/>
            <a:ext cx="378846" cy="378846"/>
          </a:xfrm>
          <a:prstGeom prst="rect">
            <a:avLst/>
          </a:prstGeom>
        </p:spPr>
      </p:pic>
      <p:pic>
        <p:nvPicPr>
          <p:cNvPr id="203" name="Graphic 202" descr="Sling outline">
            <a:extLst>
              <a:ext uri="{FF2B5EF4-FFF2-40B4-BE49-F238E27FC236}">
                <a16:creationId xmlns:a16="http://schemas.microsoft.com/office/drawing/2014/main" id="{2452D160-8470-0E3F-93F9-4557456EE8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41" y="1137966"/>
            <a:ext cx="661592" cy="661592"/>
          </a:xfrm>
          <a:prstGeom prst="rect">
            <a:avLst/>
          </a:prstGeom>
        </p:spPr>
      </p:pic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4111FD61-C6DF-0B14-340D-CC49BDCF158D}"/>
              </a:ext>
            </a:extLst>
          </p:cNvPr>
          <p:cNvCxnSpPr>
            <a:stCxn id="138" idx="3"/>
            <a:endCxn id="17" idx="1"/>
          </p:cNvCxnSpPr>
          <p:nvPr/>
        </p:nvCxnSpPr>
        <p:spPr>
          <a:xfrm flipV="1">
            <a:off x="1263853" y="2251899"/>
            <a:ext cx="177408" cy="1438319"/>
          </a:xfrm>
          <a:prstGeom prst="bentConnector3">
            <a:avLst>
              <a:gd name="adj1" fmla="val 56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10" descr="Unlock - Free security icons">
            <a:extLst>
              <a:ext uri="{FF2B5EF4-FFF2-40B4-BE49-F238E27FC236}">
                <a16:creationId xmlns:a16="http://schemas.microsoft.com/office/drawing/2014/main" id="{9E915683-6FB9-C71B-4854-719E7DD4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45" y="4047063"/>
            <a:ext cx="270514" cy="2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10" descr="Unlock - Free security icons">
            <a:extLst>
              <a:ext uri="{FF2B5EF4-FFF2-40B4-BE49-F238E27FC236}">
                <a16:creationId xmlns:a16="http://schemas.microsoft.com/office/drawing/2014/main" id="{DE0B4BC3-B674-2458-0309-1FBD6A414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99" y="1707307"/>
            <a:ext cx="270514" cy="2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10" descr="Unlock - Free security icons">
            <a:extLst>
              <a:ext uri="{FF2B5EF4-FFF2-40B4-BE49-F238E27FC236}">
                <a16:creationId xmlns:a16="http://schemas.microsoft.com/office/drawing/2014/main" id="{FC04752C-C56D-0C50-8748-6A45D914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68" y="1729609"/>
            <a:ext cx="270514" cy="2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0" descr="Unlock - Free security icons">
            <a:extLst>
              <a:ext uri="{FF2B5EF4-FFF2-40B4-BE49-F238E27FC236}">
                <a16:creationId xmlns:a16="http://schemas.microsoft.com/office/drawing/2014/main" id="{D8624CB1-A208-D0CB-C74C-244E616C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98" y="1723735"/>
            <a:ext cx="270514" cy="2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1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7" grpId="0"/>
      <p:bldP spid="9" grpId="0"/>
      <p:bldP spid="11" grpId="0"/>
      <p:bldP spid="15" grpId="0" animBg="1"/>
      <p:bldP spid="17" grpId="0" animBg="1"/>
      <p:bldP spid="19" grpId="0" animBg="1"/>
      <p:bldP spid="20" grpId="0" animBg="1"/>
      <p:bldP spid="57" grpId="0" animBg="1"/>
      <p:bldP spid="58" grpId="0" animBg="1"/>
      <p:bldP spid="69" grpId="0" animBg="1"/>
      <p:bldP spid="91" grpId="0" animBg="1"/>
      <p:bldP spid="92" grpId="0" animBg="1"/>
      <p:bldP spid="93" grpId="0" animBg="1"/>
      <p:bldP spid="100" grpId="0" animBg="1"/>
      <p:bldP spid="108" grpId="0" animBg="1"/>
      <p:bldP spid="68" grpId="0" animBg="1"/>
      <p:bldP spid="146" grpId="0" animBg="1"/>
      <p:bldP spid="148" grpId="0" animBg="1"/>
      <p:bldP spid="149" grpId="0" animBg="1"/>
      <p:bldP spid="189" grpId="0" animBg="1"/>
      <p:bldP spid="1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4C8BFB1-0269-481B-A09F-3C3CF79F3E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>
            <a:fillRect/>
          </a:stretch>
        </p:blipFill>
        <p:spPr/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4CC34-65F3-4EE2-8B08-AC0B2B24176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Thuismonitoring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Avond</a:t>
            </a:r>
            <a:r>
              <a:rPr lang="en-US" sz="1800" dirty="0"/>
              <a:t>, </a:t>
            </a:r>
            <a:r>
              <a:rPr lang="en-US" sz="1800" dirty="0" err="1"/>
              <a:t>nacht</a:t>
            </a:r>
            <a:r>
              <a:rPr lang="en-US" sz="1800" dirty="0"/>
              <a:t> &amp; </a:t>
            </a:r>
            <a:r>
              <a:rPr lang="en-US" sz="1800" dirty="0" err="1"/>
              <a:t>weekendzorg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Geboortezorg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Advance care planning</a:t>
            </a:r>
            <a:endParaRPr lang="nl-NL" sz="1800" dirty="0"/>
          </a:p>
          <a:p>
            <a:pPr>
              <a:lnSpc>
                <a:spcPct val="150000"/>
              </a:lnSpc>
            </a:pPr>
            <a:endParaRPr lang="nl-NL" sz="18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FC9D49D-3587-4379-872D-2B735D7D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1560F04-9FE1-4F8C-AB2C-4192835A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C81C-C575-4D07-AF21-37280659F2C2}" type="slidenum">
              <a:rPr lang="nl-NL" smtClean="0"/>
              <a:t>9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75AF4A6-EF5D-4C09-9435-FB315D51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</a:t>
            </a:r>
            <a:r>
              <a:rPr lang="en-US" dirty="0" err="1"/>
              <a:t>hybride</a:t>
            </a:r>
            <a:r>
              <a:rPr lang="en-US" dirty="0"/>
              <a:t>/</a:t>
            </a:r>
            <a:r>
              <a:rPr lang="en-US" dirty="0" err="1"/>
              <a:t>netwerk</a:t>
            </a:r>
            <a:r>
              <a:rPr lang="en-US" dirty="0"/>
              <a:t> </a:t>
            </a:r>
            <a:r>
              <a:rPr lang="en-US" dirty="0" err="1"/>
              <a:t>zorg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69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48">
      <a:dk1>
        <a:sysClr val="windowText" lastClr="000000"/>
      </a:dk1>
      <a:lt1>
        <a:sysClr val="window" lastClr="FFFFFF"/>
      </a:lt1>
      <a:dk2>
        <a:srgbClr val="164194"/>
      </a:dk2>
      <a:lt2>
        <a:srgbClr val="D8D8D8"/>
      </a:lt2>
      <a:accent1>
        <a:srgbClr val="009FE3"/>
      </a:accent1>
      <a:accent2>
        <a:srgbClr val="C8D300"/>
      </a:accent2>
      <a:accent3>
        <a:srgbClr val="951B81"/>
      </a:accent3>
      <a:accent4>
        <a:srgbClr val="F39200"/>
      </a:accent4>
      <a:accent5>
        <a:srgbClr val="E50000"/>
      </a:accent5>
      <a:accent6>
        <a:srgbClr val="1BB26B"/>
      </a:accent6>
      <a:hlink>
        <a:srgbClr val="009FE3"/>
      </a:hlink>
      <a:folHlink>
        <a:srgbClr val="009FE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rgbClr val="364C55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14F01EAF5D54A8A1EC4E987D32CC6" ma:contentTypeVersion="15" ma:contentTypeDescription="Een nieuw document maken." ma:contentTypeScope="" ma:versionID="7d26c51d02cd1dea609109c81f187b2f">
  <xsd:schema xmlns:xsd="http://www.w3.org/2001/XMLSchema" xmlns:xs="http://www.w3.org/2001/XMLSchema" xmlns:p="http://schemas.microsoft.com/office/2006/metadata/properties" xmlns:ns2="b43f35eb-b4ab-455c-ac86-20b6a24d866e" xmlns:ns3="4c711509-570a-40ec-932b-ae6ae1cf8d38" xmlns:ns4="13fce725-0348-48df-bbce-7f053b9b8246" targetNamespace="http://schemas.microsoft.com/office/2006/metadata/properties" ma:root="true" ma:fieldsID="969d962eb3fde4fd4359e5c05d0a28ef" ns2:_="" ns3:_="" ns4:_="">
    <xsd:import namespace="b43f35eb-b4ab-455c-ac86-20b6a24d866e"/>
    <xsd:import namespace="4c711509-570a-40ec-932b-ae6ae1cf8d38"/>
    <xsd:import namespace="13fce725-0348-48df-bbce-7f053b9b82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f35eb-b4ab-455c-ac86-20b6a24d8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93ea7c2f-2d98-4c98-9b8d-8faec44842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11509-570a-40ec-932b-ae6ae1cf8d3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ce725-0348-48df-bbce-7f053b9b8246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bc77bf0-fe64-43e2-b63d-843e6631c1e2}" ma:internalName="TaxCatchAll" ma:showField="CatchAllData" ma:web="4c711509-570a-40ec-932b-ae6ae1cf8d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fce725-0348-48df-bbce-7f053b9b8246" xsi:nil="true"/>
    <lcf76f155ced4ddcb4097134ff3c332f xmlns="b43f35eb-b4ab-455c-ac86-20b6a24d866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2067E5-2D79-4781-9210-55FB134B5E41}">
  <ds:schemaRefs>
    <ds:schemaRef ds:uri="13fce725-0348-48df-bbce-7f053b9b8246"/>
    <ds:schemaRef ds:uri="4c711509-570a-40ec-932b-ae6ae1cf8d38"/>
    <ds:schemaRef ds:uri="b43f35eb-b4ab-455c-ac86-20b6a24d86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9C2F4B-6164-4327-B92D-2BE08D3FE9F2}">
  <ds:schemaRefs>
    <ds:schemaRef ds:uri="http://www.w3.org/XML/1998/namespace"/>
    <ds:schemaRef ds:uri="4c711509-570a-40ec-932b-ae6ae1cf8d38"/>
    <ds:schemaRef ds:uri="b43f35eb-b4ab-455c-ac86-20b6a24d866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3fce725-0348-48df-bbce-7f053b9b8246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122C442-5A12-45F2-B203-185E64A72E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1315</Words>
  <Application>Microsoft Office PowerPoint</Application>
  <PresentationFormat>On-screen Show (16:9)</PresentationFormat>
  <Paragraphs>171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Shared Care Planning</vt:lpstr>
      <vt:lpstr>Aanleiding </vt:lpstr>
      <vt:lpstr>Doel </vt:lpstr>
      <vt:lpstr>Doel </vt:lpstr>
      <vt:lpstr>In lijn met de ‘Nationale Visie en Strategie’</vt:lpstr>
      <vt:lpstr>Shared Care Planning</vt:lpstr>
      <vt:lpstr>Gebaseerd op </vt:lpstr>
      <vt:lpstr>Shared Care Planning </vt:lpstr>
      <vt:lpstr>Use cases: hybride/netwerk zorg</vt:lpstr>
      <vt:lpstr>Next steps</vt:lpstr>
      <vt:lpstr>Verder lezen?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Presentatie NL</dc:title>
  <dc:creator>Santeon</dc:creator>
  <cp:lastModifiedBy>Bram Wesselo</cp:lastModifiedBy>
  <cp:revision>5</cp:revision>
  <dcterms:created xsi:type="dcterms:W3CDTF">2019-06-13T12:40:17Z</dcterms:created>
  <dcterms:modified xsi:type="dcterms:W3CDTF">2024-04-04T14:21:49Z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0x01010023614F01EAF5D54A8A1EC4E987D32CC6</vt:lpwstr>
  </property>
  <property fmtid="{D5CDD505-2E9C-101B-9397-08002B2CF9AE}" pid="3" name="MediaServiceImageTags">
    <vt:lpwstr/>
  </property>
</Properties>
</file>