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1692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509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9196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2277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1483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482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944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538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3684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3152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4592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9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9997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3034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2556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4258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752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6659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4507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1156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7483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853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1890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7466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405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3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56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SANTHOSH 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22132110420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34 (unm13212213211042034)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(CS)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Presidency College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5948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4" name="图片" descr="A screenshot of a computer screen&#10;&#10;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28600" y="1295399"/>
            <a:ext cx="9906001" cy="55626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1856795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1752599" y="2286000"/>
            <a:ext cx="6400800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ZoneA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“exceeds” category lead by full time employees whereas in other two zones lead by part-time employees. In Zone A “fully meet” category is lead by full-time employees whereas other two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payzones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lead by temporary employees.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610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725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5911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066800" y="2362200"/>
            <a:ext cx="5486400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project is done to get a analysis on a zone wise performance data to compare the type of employment. As it help the organisation to know how the employees are performing from a particular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payzone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on different scales.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2558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447800" y="2362200"/>
            <a:ext cx="5638800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projectgives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 the data of performance on the basis of zones. For this we use excel and make a visualisation of the performance of different zones. Here we use pivot table for carrying out the same. Adding to it we use pivot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charts to visualize it in a bar format (Bar graph). These bars gives us the idea of comparing the performance of employee on basis of the type of their employment (part time, full time and temporary).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6120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143000" y="2286000"/>
            <a:ext cx="5553075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Organisation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Other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empolyees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4763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886200" y="2521585"/>
            <a:ext cx="5076826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Filtering – to filter and to delete the blank values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– to aggregate values on basis of count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Chart graph – to visualise the data in bar format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3119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524000" y="1905000"/>
            <a:ext cx="6019799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dataset comprises of 26 features out of which we took 4 features and the features are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Payzone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Categorical data representing 4 categories (Zone1,Zone2,Zone3,Zone4), this was given in filter column to check the performance status of different employments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Employeeclassificationtype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a categorical data which define the category whether they belong to full-time or part-time or temporary 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Performancescore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a categorical data which has following four categories namely: Exceeds, Fully Meets, Needs Improvement and PIP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2326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矩形"/>
          <p:cNvSpPr>
            <a:spLocks/>
          </p:cNvSpPr>
          <p:nvPr/>
        </p:nvSpPr>
        <p:spPr>
          <a:xfrm rot="0">
            <a:off x="739774" y="1905000"/>
            <a:ext cx="6651624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– Kaggle website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is collected from Kaggle website so it becomes the secondary data.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– filtering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blank and missing data was removed after filtering the dataset from each column.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mining – Pivot table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mining is done by the pivot table and extracted the useful information for our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Visualisation – chart graph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is visualised in bar format as we compare two categorical data on a particular heads.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3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275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2024-09-10T03:33:18Z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