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Santhakumari R</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E46473EA-22B4-59BA-4CA1-BA6A021C3366}"/>
              </a:ext>
            </a:extLst>
          </p:cNvPr>
          <p:cNvPicPr>
            <a:picLocks noChangeAspect="1"/>
          </p:cNvPicPr>
          <p:nvPr/>
        </p:nvPicPr>
        <p:blipFill>
          <a:blip r:embed="rId3"/>
          <a:stretch>
            <a:fillRect/>
          </a:stretch>
        </p:blipFill>
        <p:spPr>
          <a:xfrm>
            <a:off x="2161253" y="1416669"/>
            <a:ext cx="8261834" cy="4624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Franklin Gothic</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Santhakumari R</cp:lastModifiedBy>
  <cp:revision>6</cp:revision>
  <dcterms:modified xsi:type="dcterms:W3CDTF">2024-04-04T17:20:05Z</dcterms:modified>
</cp:coreProperties>
</file>