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3}" styleName="Light Style 3 - Accent 1">
    <a:wholeTbl>
      <a:tcTxStyle>
        <a:fontRef idx="minor">
          <a:srgbClr val="000000"/>
        </a:fontRef>
        <a:srgbClr val="000000"/>
      </a:tcTxStyle>
      <a:tcStyle>
        <a:tcBdr>
          <a:left>
            <a:ln w="12700" cmpd="sng">
              <a:solidFill>
                <a:srgbClr val="5B9BD5"/>
              </a:solidFill>
            </a:ln>
          </a:left>
          <a:right>
            <a:ln w="12700" cmpd="sng">
              <a:solidFill>
                <a:srgbClr val="5B9BD5"/>
              </a:solidFill>
            </a:ln>
          </a:right>
          <a:top>
            <a:ln w="12700" cmpd="sng">
              <a:solidFill>
                <a:srgbClr val="5B9BD5"/>
              </a:solidFill>
            </a:ln>
          </a:top>
          <a:bottom>
            <a:ln w="12700" cmpd="sng">
              <a:solidFill>
                <a:srgbClr val="5B9BD5"/>
              </a:solidFill>
            </a:ln>
          </a:bottom>
          <a:insideH>
            <a:ln w="12700" cmpd="sng">
              <a:solidFill>
                <a:srgbClr val="5B9BD5"/>
              </a:solidFill>
            </a:ln>
          </a:insideH>
          <a:insideV>
            <a:ln w="12700" cmpd="sng">
              <a:solidFill>
                <a:srgbClr val="5B9BD5"/>
              </a:solidFill>
            </a:ln>
          </a:insideV>
        </a:tcBdr>
        <a:fill>
          <a:noFill/>
        </a:fill>
      </a:tcStyle>
    </a:wholeTbl>
    <a:band1H>
      <a:tcStyle>
        <a:fill>
          <a:solidFill>
            <a:srgbClr val="5B9BD5">
              <a:alpha val="20000"/>
            </a:srgbClr>
          </a:solidFill>
        </a:fill>
      </a:tcStyle>
    </a:band1H>
    <a:band1V>
      <a:tcStyle>
        <a:fill>
          <a:solidFill>
            <a:srgbClr val="5B9BD5">
              <a:alpha val="20000"/>
            </a:srgbClr>
          </a:solidFill>
        </a:fill>
      </a:tcStyle>
    </a:band1V>
    <a:lastCol>
      <a:tcTxStyle b="on"/>
      <a:tcStyle>
        <a:tcBdr/>
      </a:tcStyle>
    </a:lastCol>
    <a:firstCol>
      <a:tcTxStyle b="on"/>
      <a:tcStyle>
        <a:tcBdr/>
      </a:tcStyle>
    </a:firstCol>
    <a:lastRow>
      <a:tcTxStyle b="on"/>
      <a:tcStyle>
        <a:tcBdr>
          <a:top>
            <a:ln w="50800" cmpd="dbl">
              <a:solidFill>
                <a:srgbClr val="5B9BD5"/>
              </a:solidFill>
            </a:ln>
          </a:top>
        </a:tcBdr>
        <a:fill>
          <a:noFill/>
        </a:fill>
      </a:tcStyle>
    </a:lastRow>
    <a:firstRow>
      <a:tcTxStyle b="on"/>
      <a:tcStyle>
        <a:tcBdr>
          <a:bottom>
            <a:ln w="25400" cmpd="sng">
              <a:solidFill>
                <a:srgbClr val="5B9BD5"/>
              </a:solidFill>
            </a:ln>
          </a:bottom>
        </a:tcBdr>
        <a:fill>
          <a:noFill/>
        </a:fill>
      </a:tcStyle>
    </a:firstRow>
  </a:tblStyle>
  <a:tblStyle styleId="{93296810-A885-4BE3-A3E7-6D5BEEA58F36}" styleName="Medium Style 2 - Accent 6">
    <a:wholeTbl>
      <a:tcTxStyle>
        <a:fontRef idx="minor">
          <a:prstClr val="black"/>
        </a:fontRef>
        <a:schemeClr val="dk1"/>
      </a:tcTxStyle>
      <a:tcStyle>
        <a:tcBdr>
          <a:left>
            <a:ln w="12700" cmpd="sng">
              <a:solidFill>
                <a:srgbClr val="FFFFFF"/>
              </a:solidFill>
            </a:ln>
          </a:left>
          <a:right>
            <a:ln w="12700" cmpd="sng">
              <a:solidFill>
                <a:srgbClr val="FFFFFF"/>
              </a:solidFill>
            </a:ln>
          </a:right>
          <a:top>
            <a:ln w="12700" cmpd="sng">
              <a:solidFill>
                <a:srgbClr val="FFFFFF"/>
              </a:solidFill>
            </a:ln>
          </a:top>
          <a:bottom>
            <a:ln w="12700" cmpd="sng">
              <a:solidFill>
                <a:srgbClr val="FFFFFF"/>
              </a:solidFill>
            </a:ln>
          </a:bottom>
          <a:insideH>
            <a:ln w="12700" cmpd="sng">
              <a:solidFill>
                <a:srgbClr val="FFFFFF"/>
              </a:solidFill>
            </a:ln>
          </a:insideH>
          <a:insideV>
            <a:ln w="12700" cmpd="sng">
              <a:solidFill>
                <a:srgbClr val="FFFFFF"/>
              </a:solidFill>
            </a:ln>
          </a:insideV>
        </a:tcBdr>
        <a:fill>
          <a:solidFill>
            <a:srgbClr val="70AD47">
              <a:tint val="20000"/>
            </a:srgbClr>
          </a:solidFill>
        </a:fill>
      </a:tcStyle>
    </a:wholeTbl>
    <a:band1H>
      <a:tcStyle>
        <a:tcBdr/>
        <a:fill>
          <a:solidFill>
            <a:srgbClr val="70AD47">
              <a:tint val="40000"/>
            </a:srgbClr>
          </a:solidFill>
        </a:fill>
      </a:tcStyle>
    </a:band1H>
    <a:band2H>
      <a:tcStyle>
        <a:tcBdr/>
      </a:tcStyle>
    </a:band2H>
    <a:band1V>
      <a:tcStyle>
        <a:tcBdr/>
        <a:fill>
          <a:solidFill>
            <a:srgbClr val="70AD47">
              <a:tint val="40000"/>
            </a:srgbClr>
          </a:solidFill>
        </a:fill>
      </a:tcStyle>
    </a:band1V>
    <a:band2V>
      <a:tcStyle>
        <a:tcBdr/>
      </a:tcStyle>
    </a:band2V>
    <a:lastCol>
      <a:tcTxStyle b="on">
        <a:fontRef idx="minor">
          <a:prstClr val="black"/>
        </a:fontRef>
        <a:schemeClr val="lt1"/>
      </a:tcTxStyle>
      <a:tcStyle>
        <a:fill>
          <a:solidFill>
            <a:srgbClr val="70AD47"/>
          </a:solidFill>
        </a:fill>
      </a:tcStyle>
    </a:lastCol>
    <a:firstCol>
      <a:tcTxStyle b="on">
        <a:fontRef idx="minor">
          <a:prstClr val="black"/>
        </a:fontRef>
        <a:schemeClr val="lt1"/>
      </a:tcTxStyle>
      <a:tcStyle>
        <a:fill>
          <a:solidFill>
            <a:srgbClr val="70AD47"/>
          </a:solidFill>
        </a:fill>
      </a:tcStyle>
    </a:firstCol>
    <a:lastRow>
      <a:tcTxStyle b="on">
        <a:fontRef idx="minor">
          <a:prstClr val="black"/>
        </a:fontRef>
        <a:schemeClr val="lt1"/>
      </a:tcTxStyle>
      <a:tcStyle>
        <a:tcBdr>
          <a:top>
            <a:ln w="38100" cmpd="sng">
              <a:solidFill>
                <a:srgbClr val="FFFFFF"/>
              </a:solidFill>
            </a:ln>
          </a:top>
        </a:tcBdr>
        <a:fill>
          <a:solidFill>
            <a:srgbClr val="70AD47"/>
          </a:solidFill>
        </a:fill>
      </a:tcStyle>
    </a:lastRow>
    <a:firstRow>
      <a:tcTxStyle b="on">
        <a:fontRef idx="minor">
          <a:prstClr val="black"/>
        </a:fontRef>
        <a:schemeClr val="lt1"/>
      </a:tcTxStyle>
      <a:tcStyle>
        <a:tcBdr>
          <a:bottom>
            <a:ln w="38100" cmpd="sng">
              <a:solidFill>
                <a:srgbClr val="FFFFFF"/>
              </a:solidFill>
            </a:ln>
          </a:bottom>
        </a:tcBdr>
        <a:fill>
          <a:solidFill>
            <a:srgbClr val="70AD47"/>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565813955/f/cc10ec6d-9f30-419d-bbf9-3313b5fa4585/SALES%20DATA%20FOR%20III%20B.COM%20CS%20-%20A%20&amp;%20B.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spPr>
            <a:solidFill>
              <a:schemeClr val="accent1"/>
            </a:solidFill>
            <a:ln>
              <a:noFill/>
            </a:ln>
            <a:effectLst/>
          </c:spPr>
          <c:invertIfNegative val="0"/>
          <c:cat>
            <c:multiLvlStrRef>
              <c:f>'CREDIT RATING'!$B$192:$F$196</c:f>
              <c:multiLvlStrCache>
                <c:ptCount val="5"/>
                <c:lvl>
                  <c:pt idx="0">
                    <c:v>Fully Meets</c:v>
                  </c:pt>
                  <c:pt idx="1">
                    <c:v>Fully Meets</c:v>
                  </c:pt>
                  <c:pt idx="2">
                    <c:v>Fully Meets</c:v>
                  </c:pt>
                  <c:pt idx="3">
                    <c:v>Fully Meets</c:v>
                  </c:pt>
                  <c:pt idx="4">
                    <c:v>Fully Meets</c:v>
                  </c:pt>
                </c:lvl>
                <c:lvl>
                  <c:pt idx="0">
                    <c:v>Sales</c:v>
                  </c:pt>
                  <c:pt idx="1">
                    <c:v>Sales</c:v>
                  </c:pt>
                  <c:pt idx="2">
                    <c:v>Sales</c:v>
                  </c:pt>
                  <c:pt idx="3">
                    <c:v>Sales</c:v>
                  </c:pt>
                  <c:pt idx="4">
                    <c:v>Sales</c:v>
                  </c:pt>
                </c:lvl>
                <c:lvl>
                  <c:pt idx="0">
                    <c:v>Mathias</c:v>
                  </c:pt>
                  <c:pt idx="1">
                    <c:v>Simeon</c:v>
                  </c:pt>
                  <c:pt idx="2">
                    <c:v>Magdalena</c:v>
                  </c:pt>
                  <c:pt idx="3">
                    <c:v>Gwendolyn</c:v>
                  </c:pt>
                  <c:pt idx="4">
                    <c:v>Demarion</c:v>
                  </c:pt>
                </c:lvl>
                <c:lvl>
                  <c:pt idx="0">
                    <c:v>2638</c:v>
                  </c:pt>
                  <c:pt idx="1">
                    <c:v>2639</c:v>
                  </c:pt>
                  <c:pt idx="2">
                    <c:v>2640</c:v>
                  </c:pt>
                  <c:pt idx="3">
                    <c:v>2641</c:v>
                  </c:pt>
                  <c:pt idx="4">
                    <c:v>2642</c:v>
                  </c:pt>
                </c:lvl>
                <c:lvl>
                  <c:pt idx="0">
                    <c:v>223</c:v>
                  </c:pt>
                  <c:pt idx="1">
                    <c:v>224</c:v>
                  </c:pt>
                  <c:pt idx="2">
                    <c:v>225</c:v>
                  </c:pt>
                  <c:pt idx="3">
                    <c:v>226</c:v>
                  </c:pt>
                  <c:pt idx="4">
                    <c:v>227</c:v>
                  </c:pt>
                </c:lvl>
              </c:multiLvlStrCache>
            </c:multiLvlStrRef>
          </c:cat>
          <c:val>
            <c:numRef>
              <c:f>'CREDIT RATING'!$G$192:$G$196</c:f>
              <c:numCache>
                <c:formatCode>General</c:formatCode>
                <c:ptCount val="5"/>
                <c:pt idx="0">
                  <c:v>2.0</c:v>
                </c:pt>
                <c:pt idx="1">
                  <c:v>2.0</c:v>
                </c:pt>
                <c:pt idx="2">
                  <c:v>4.0</c:v>
                </c:pt>
                <c:pt idx="3">
                  <c:v>2.0</c:v>
                </c:pt>
                <c:pt idx="4">
                  <c:v>4.0</c:v>
                </c:pt>
              </c:numCache>
            </c:numRef>
          </c:val>
        </c:ser>
        <c:dLbls>
          <c:showLegendKey val="0"/>
          <c:showVal val="0"/>
          <c:showCatName val="0"/>
          <c:showSerName val="0"/>
          <c:showPercent val="0"/>
          <c:showBubbleSize val="0"/>
        </c:dLbls>
        <c:gapWidth val="219"/>
        <c:overlap val="-27"/>
        <c:axId val="568098254"/>
        <c:axId val="105806371"/>
      </c:barChart>
      <c:catAx>
        <c:axId val="56809825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crossAx val="105806371"/>
        <c:crosses val="autoZero"/>
        <c:auto val="1"/>
        <c:lblAlgn val="ctr"/>
        <c:lblOffset val="100"/>
        <c:noMultiLvlLbl val="0"/>
      </c:catAx>
      <c:valAx>
        <c:axId val="1058063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crossAx val="568098254"/>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IN"/>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6" name="Slide Image Placeholder 1"/>
          <p:cNvSpPr>
            <a:spLocks noChangeAspect="1" noRot="1" noGrp="1"/>
          </p:cNvSpPr>
          <p:nvPr>
            <p:ph type="sldImg"/>
          </p:nvPr>
        </p:nvSpPr>
        <p:spPr/>
      </p:sp>
      <p:sp>
        <p:nvSpPr>
          <p:cNvPr id="1048627" name="Notes Placeholder 2"/>
          <p:cNvSpPr>
            <a:spLocks noGrp="1"/>
          </p:cNvSpPr>
          <p:nvPr>
            <p:ph type="body" idx="1"/>
          </p:nvPr>
        </p:nvSpPr>
        <p:spPr/>
        <p:txBody>
          <a:bodyPr/>
          <a:p>
            <a:endParaRPr dirty="0" lang="en-IN"/>
          </a:p>
        </p:txBody>
      </p:sp>
      <p:sp>
        <p:nvSpPr>
          <p:cNvPr id="1048628"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a:xfrm>
            <a:off x="609600" y="1577340"/>
            <a:ext cx="10972800" cy="266700"/>
          </a:xfrm>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19"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0"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1"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2"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3"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4"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5"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V</a:t>
            </a:r>
            <a:r>
              <a:rPr sz="2400" lang="en-US"/>
              <a:t>.</a:t>
            </a:r>
            <a:r>
              <a:rPr sz="2400" lang="en-US"/>
              <a:t> </a:t>
            </a:r>
            <a:r>
              <a:rPr sz="2400" lang="en-US"/>
              <a:t>S</a:t>
            </a:r>
            <a:r>
              <a:rPr sz="2400" lang="en-US"/>
              <a:t>A</a:t>
            </a:r>
            <a:r>
              <a:rPr sz="2400" lang="en-US"/>
              <a:t>N</a:t>
            </a:r>
            <a:r>
              <a:rPr sz="2400" lang="en-US"/>
              <a:t>T</a:t>
            </a:r>
            <a:r>
              <a:rPr sz="2400" lang="en-US"/>
              <a:t>H</a:t>
            </a:r>
            <a:r>
              <a:rPr sz="2400" lang="en-US"/>
              <a:t>A</a:t>
            </a:r>
            <a:r>
              <a:rPr sz="2400" lang="en-US"/>
              <a:t> </a:t>
            </a:r>
            <a:r>
              <a:rPr sz="2400" lang="en-US"/>
              <a:t>K</a:t>
            </a:r>
            <a:r>
              <a:rPr sz="2400" lang="en-US"/>
              <a:t>U</a:t>
            </a:r>
            <a:r>
              <a:rPr sz="2400" lang="en-US"/>
              <a:t>M</a:t>
            </a:r>
            <a:r>
              <a:rPr sz="2400" lang="en-US"/>
              <a:t>A</a:t>
            </a:r>
            <a:r>
              <a:rPr sz="2400" lang="en-US"/>
              <a:t>R</a:t>
            </a:r>
            <a:endParaRPr dirty="0" sz="2400" lang="en-US"/>
          </a:p>
          <a:p>
            <a:r>
              <a:rPr dirty="0" sz="2400" lang="en-US"/>
              <a:t>REGISTER NO:</a:t>
            </a:r>
            <a:r>
              <a:rPr dirty="0" sz="2400" lang="en-US"/>
              <a:t> </a:t>
            </a:r>
            <a:r>
              <a:rPr dirty="0" sz="2400" lang="en-US"/>
              <a:t>1</a:t>
            </a:r>
            <a:r>
              <a:rPr dirty="0" sz="2400" lang="en-US"/>
              <a:t>2</a:t>
            </a:r>
            <a:r>
              <a:rPr dirty="0" sz="2400" lang="en-US"/>
              <a:t>2</a:t>
            </a:r>
            <a:r>
              <a:rPr dirty="0" sz="2400" lang="en-US"/>
              <a:t>2</a:t>
            </a:r>
            <a:r>
              <a:rPr dirty="0" sz="2400" lang="en-US"/>
              <a:t>0</a:t>
            </a:r>
            <a:r>
              <a:rPr dirty="0" sz="2400" lang="en-US"/>
              <a:t>2</a:t>
            </a:r>
            <a:r>
              <a:rPr dirty="0" sz="2400" lang="en-US"/>
              <a:t>6</a:t>
            </a:r>
            <a:r>
              <a:rPr dirty="0" sz="2400" lang="en-US"/>
              <a:t>9</a:t>
            </a:r>
            <a:r>
              <a:rPr dirty="0" sz="2400" lang="en-US"/>
              <a:t>5</a:t>
            </a:r>
            <a:endParaRPr altLang="en-US" lang="zh-CN"/>
          </a:p>
          <a:p>
            <a:r>
              <a:rPr dirty="0" sz="2400" lang="en-US"/>
              <a:t>DEPARTMENT:</a:t>
            </a:r>
            <a:r>
              <a:rPr dirty="0" sz="2400" lang="en-US"/>
              <a:t> </a:t>
            </a:r>
            <a:r>
              <a:rPr dirty="0" sz="2400" lang="en-US"/>
              <a:t>B</a:t>
            </a:r>
            <a:r>
              <a:rPr dirty="0" sz="2400" lang="en-US"/>
              <a:t>C</a:t>
            </a:r>
            <a:r>
              <a:rPr dirty="0" sz="2400" lang="en-US"/>
              <a:t>O</a:t>
            </a:r>
            <a:r>
              <a:rPr dirty="0" sz="2400" lang="en-US"/>
              <a:t>M</a:t>
            </a:r>
            <a:r>
              <a:rPr dirty="0" sz="2400" lang="en-US"/>
              <a:t> </a:t>
            </a:r>
            <a:r>
              <a:rPr dirty="0" sz="2400" lang="en-US"/>
              <a:t> </a:t>
            </a:r>
            <a:r>
              <a:rPr dirty="0" sz="2400" lang="en-US"/>
              <a:t>C</a:t>
            </a:r>
            <a:r>
              <a:rPr dirty="0" sz="2400" lang="en-US"/>
              <a:t>O</a:t>
            </a:r>
            <a:r>
              <a:rPr dirty="0" sz="2400" lang="en-US"/>
              <a:t>R</a:t>
            </a:r>
            <a:r>
              <a:rPr dirty="0" sz="2400" lang="en-US"/>
              <a:t>P</a:t>
            </a:r>
            <a:r>
              <a:rPr dirty="0" sz="2400" lang="en-US"/>
              <a:t>O</a:t>
            </a:r>
            <a:r>
              <a:rPr dirty="0" sz="2400" lang="en-US"/>
              <a:t>R</a:t>
            </a:r>
            <a:r>
              <a:rPr dirty="0" sz="2400" lang="en-US"/>
              <a:t>ATE</a:t>
            </a:r>
            <a:r>
              <a:rPr dirty="0" sz="2400" lang="en-US"/>
              <a:t> </a:t>
            </a:r>
            <a:r>
              <a:rPr dirty="0" sz="2400" lang="en-US"/>
              <a:t>S</a:t>
            </a:r>
            <a:r>
              <a:rPr dirty="0" sz="2400" lang="en-US"/>
              <a:t>E</a:t>
            </a:r>
            <a:r>
              <a:rPr dirty="0" sz="2400" lang="en-US"/>
              <a:t>C</a:t>
            </a:r>
            <a:r>
              <a:rPr dirty="0" sz="2400" lang="en-US"/>
              <a:t>R</a:t>
            </a:r>
            <a:r>
              <a:rPr dirty="0" sz="2400" lang="en-US"/>
              <a:t>E</a:t>
            </a:r>
            <a:r>
              <a:rPr dirty="0" sz="2400" lang="en-US"/>
              <a:t>T</a:t>
            </a:r>
            <a:r>
              <a:rPr dirty="0" sz="2400" lang="en-US"/>
              <a:t>A</a:t>
            </a:r>
            <a:r>
              <a:rPr dirty="0" sz="2400" lang="en-US"/>
              <a:t>R</a:t>
            </a:r>
            <a:r>
              <a:rPr dirty="0" sz="2400" lang="en-US"/>
              <a:t>Y</a:t>
            </a:r>
            <a:r>
              <a:rPr dirty="0" sz="2400" lang="en-US"/>
              <a:t>S</a:t>
            </a:r>
            <a:r>
              <a:rPr dirty="0" sz="2400" lang="en-US"/>
              <a:t>H</a:t>
            </a:r>
            <a:r>
              <a:rPr dirty="0" sz="2400" lang="en-US"/>
              <a:t>I</a:t>
            </a:r>
            <a:r>
              <a:rPr dirty="0" sz="2400" lang="en-US"/>
              <a:t>P</a:t>
            </a:r>
            <a:endParaRPr altLang="en-US" lang="zh-CN"/>
          </a:p>
          <a:p>
            <a:r>
              <a:rPr dirty="0" sz="2400" lang="en-US"/>
              <a:t>COLLEGE</a:t>
            </a:r>
            <a:r>
              <a:rPr dirty="0" sz="2400" lang="en-US"/>
              <a:t> </a:t>
            </a:r>
            <a:r>
              <a:rPr dirty="0" sz="2400" lang="en-US"/>
              <a:t>:</a:t>
            </a:r>
            <a:r>
              <a:rPr dirty="0" sz="2400" lang="en-US"/>
              <a:t> </a:t>
            </a:r>
            <a:r>
              <a:rPr dirty="0" sz="2400" lang="en-US"/>
              <a:t> </a:t>
            </a:r>
            <a:r>
              <a:rPr dirty="0" sz="2400" lang="en-US"/>
              <a:t>T</a:t>
            </a:r>
            <a:r>
              <a:rPr dirty="0" sz="2400" lang="en-US"/>
              <a:t>H</a:t>
            </a:r>
            <a:r>
              <a:rPr dirty="0" sz="2400" lang="en-US"/>
              <a:t>I</a:t>
            </a:r>
            <a:r>
              <a:rPr dirty="0" sz="2400" lang="en-US"/>
              <a:t>R</a:t>
            </a:r>
            <a:r>
              <a:rPr dirty="0" sz="2400" lang="en-US"/>
              <a:t>U</a:t>
            </a:r>
            <a:r>
              <a:rPr dirty="0" sz="2400" lang="en-US"/>
              <a:t>THA</a:t>
            </a:r>
            <a:r>
              <a:rPr dirty="0" sz="2400" lang="en-US"/>
              <a:t>N</a:t>
            </a:r>
            <a:r>
              <a:rPr dirty="0" sz="2400" lang="en-US"/>
              <a:t>GALA</a:t>
            </a:r>
            <a:r>
              <a:rPr dirty="0" sz="2400" lang="en-US"/>
              <a:t> </a:t>
            </a:r>
            <a:r>
              <a:rPr dirty="0" sz="2400" lang="en-US"/>
              <a:t>NADAR</a:t>
            </a:r>
            <a:r>
              <a:rPr dirty="0" sz="2400" lang="en-US"/>
              <a:t> </a:t>
            </a:r>
            <a:r>
              <a:rPr dirty="0" sz="2400" lang="en-US"/>
              <a:t>C</a:t>
            </a:r>
            <a:r>
              <a:rPr dirty="0" sz="2400" lang="en-US"/>
              <a:t>O</a:t>
            </a:r>
            <a:r>
              <a:rPr dirty="0" sz="2400" lang="en-US"/>
              <a:t>L</a:t>
            </a:r>
            <a:r>
              <a:rPr dirty="0" sz="2400" lang="en-US"/>
              <a:t>L</a:t>
            </a:r>
            <a:r>
              <a:rPr dirty="0" sz="2400" lang="en-US"/>
              <a:t>EGE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TextBox 9"/>
          <p:cNvSpPr txBox="1"/>
          <p:nvPr/>
        </p:nvSpPr>
        <p:spPr>
          <a:xfrm>
            <a:off x="1188840" y="1610172"/>
            <a:ext cx="8164710" cy="4091940"/>
          </a:xfrm>
          <a:prstGeom prst="rect"/>
          <a:noFill/>
        </p:spPr>
        <p:txBody>
          <a:bodyPr wrap="square">
            <a:spAutoFit/>
          </a:bodyPr>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599" name="object 7"/>
          <p:cNvSpPr txBox="1">
            <a:spLocks noGrp="1"/>
          </p:cNvSpPr>
          <p:nvPr>
            <p:ph type="title"/>
          </p:nvPr>
        </p:nvSpPr>
        <p:spPr>
          <a:xfrm>
            <a:off x="755332" y="385444"/>
            <a:ext cx="292950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5490294" y="1508959"/>
          <a:ext cx="5597439" cy="2062199"/>
        </p:xfrm>
        <a:graphic>
          <a:graphicData uri="http://schemas.openxmlformats.org/drawingml/2006/chart">
            <c:chart xmlns:c="http://schemas.openxmlformats.org/drawingml/2006/chart" xmlns:r="http://schemas.openxmlformats.org/officeDocument/2006/relationships" r:id="rId1"/>
          </a:graphicData>
        </a:graphic>
      </p:graphicFrame>
      <p:sp>
        <p:nvSpPr>
          <p:cNvPr id="1048601" name=""/>
          <p:cNvSpPr txBox="1"/>
          <p:nvPr/>
        </p:nvSpPr>
        <p:spPr>
          <a:xfrm>
            <a:off x="1111195" y="3810634"/>
            <a:ext cx="6775887" cy="2834641"/>
          </a:xfrm>
          <a:prstGeom prst="rect"/>
          <a:noFill/>
          <a:ln w="12700">
            <a:noFill/>
            <a:prstDash val="solid"/>
          </a:ln>
        </p:spPr>
        <p:txBody>
          <a:bodyPr rtlCol="0" wrap="square">
            <a:spAutoFit/>
          </a:bodyPr>
          <a:p>
            <a:r>
              <a:rPr b="0" sz="2000" lang="en-US">
                <a:solidFill>
                  <a:srgbClr val="000000"/>
                </a:solidFill>
                <a:latin typeface="Noto Sans Egyptian Hieroglyphs"/>
                <a:cs typeface="Noto Sans Lao UI"/>
              </a:rPr>
              <a:t>I</a:t>
            </a:r>
            <a:r>
              <a:rPr b="0" sz="2000" lang="en-US">
                <a:solidFill>
                  <a:srgbClr val="000000"/>
                </a:solidFill>
                <a:latin typeface="Noto Sans Egyptian Hieroglyphs"/>
                <a:cs typeface="Noto Sans Lao UI"/>
              </a:rPr>
              <a:t>n</a:t>
            </a:r>
            <a:r>
              <a:rPr b="0" sz="2000" lang="en-US">
                <a:solidFill>
                  <a:srgbClr val="000000"/>
                </a:solidFill>
                <a:latin typeface="Noto Sans Egyptian Hieroglyphs"/>
                <a:cs typeface="Noto Sans Lao UI"/>
              </a:rPr>
              <a:t>t</a:t>
            </a:r>
            <a:r>
              <a:rPr b="0" sz="2000" lang="en-US">
                <a:solidFill>
                  <a:srgbClr val="000000"/>
                </a:solidFill>
                <a:latin typeface="Noto Sans Egyptian Hieroglyphs"/>
                <a:cs typeface="Noto Sans Lao UI"/>
              </a:rPr>
              <a:t>e</a:t>
            </a:r>
            <a:r>
              <a:rPr b="0" sz="2000" lang="en-US">
                <a:solidFill>
                  <a:srgbClr val="000000"/>
                </a:solidFill>
                <a:latin typeface="Noto Sans Egyptian Hieroglyphs"/>
                <a:cs typeface="Noto Sans Lao UI"/>
              </a:rPr>
              <a:t>r</a:t>
            </a:r>
            <a:r>
              <a:rPr b="0" sz="2000" lang="en-US">
                <a:solidFill>
                  <a:srgbClr val="000000"/>
                </a:solidFill>
                <a:latin typeface="Noto Sans Egyptian Hieroglyphs"/>
                <a:cs typeface="Noto Sans Lao UI"/>
              </a:rPr>
              <a:t>p</a:t>
            </a:r>
            <a:r>
              <a:rPr b="0" sz="2000" lang="en-US">
                <a:solidFill>
                  <a:srgbClr val="000000"/>
                </a:solidFill>
                <a:latin typeface="Noto Sans Egyptian Hieroglyphs"/>
                <a:cs typeface="Noto Sans Lao UI"/>
              </a:rPr>
              <a:t>r</a:t>
            </a:r>
            <a:r>
              <a:rPr b="0" sz="2000" lang="en-US">
                <a:solidFill>
                  <a:srgbClr val="000000"/>
                </a:solidFill>
                <a:latin typeface="Noto Sans Egyptian Hieroglyphs"/>
                <a:cs typeface="Noto Sans Lao UI"/>
              </a:rPr>
              <a:t>etation</a:t>
            </a:r>
            <a:r>
              <a:rPr b="0" sz="2000" lang="en-US">
                <a:solidFill>
                  <a:srgbClr val="000000"/>
                </a:solidFill>
                <a:latin typeface="Noto Sans Egyptian Hieroglyphs"/>
                <a:cs typeface="Noto Sans Lao UI"/>
              </a:rPr>
              <a:t> </a:t>
            </a:r>
            <a:r>
              <a:rPr b="0" sz="2000" lang="en-US">
                <a:solidFill>
                  <a:srgbClr val="000000"/>
                </a:solidFill>
                <a:latin typeface="Noto Sans Egyptian Hieroglyphs"/>
                <a:cs typeface="Noto Sans Lao UI"/>
              </a:rPr>
              <a:t>:</a:t>
            </a:r>
            <a:r>
              <a:rPr b="0" sz="2000" lang="en-US">
                <a:solidFill>
                  <a:srgbClr val="000000"/>
                </a:solidFill>
                <a:latin typeface="Noto Sans Egyptian Hieroglyphs"/>
                <a:cs typeface="Noto Sans Lao UI"/>
              </a:rPr>
              <a:t> </a:t>
            </a:r>
            <a:endParaRPr b="0" sz="1800" lang="en-IN">
              <a:solidFill>
                <a:srgbClr val="000000"/>
              </a:solidFill>
              <a:latin typeface="Noto Sans Egyptian Hieroglyphs"/>
              <a:cs typeface="Noto Sans Lao UI"/>
            </a:endParaRPr>
          </a:p>
          <a:p>
            <a:r>
              <a:rPr b="0" sz="2000" lang="en-US">
                <a:solidFill>
                  <a:srgbClr val="000000"/>
                </a:solidFill>
                <a:latin typeface="Noto Sans Egyptian Hieroglyphs"/>
                <a:cs typeface="Noto Sans Lao UI"/>
              </a:rPr>
              <a:t> </a:t>
            </a:r>
            <a:r>
              <a:rPr b="0" sz="2000" lang="en-US">
                <a:solidFill>
                  <a:srgbClr val="000000"/>
                </a:solidFill>
                <a:latin typeface="Noto Sans Egyptian Hieroglyphs"/>
                <a:cs typeface="Noto Sans Lao UI"/>
              </a:rPr>
              <a:t> </a:t>
            </a:r>
            <a:r>
              <a:rPr b="0" sz="2000" lang="en-US">
                <a:solidFill>
                  <a:srgbClr val="000000"/>
                </a:solidFill>
                <a:latin typeface="Noto Sans Egyptian Hieroglyphs"/>
                <a:cs typeface="Noto Sans Lao UI"/>
              </a:rPr>
              <a:t> </a:t>
            </a:r>
            <a:r>
              <a:rPr b="0" sz="2000" lang="en-US">
                <a:solidFill>
                  <a:srgbClr val="000000"/>
                </a:solidFill>
                <a:latin typeface="Noto Sans Egyptian Hieroglyphs"/>
                <a:cs typeface="Noto Sans Lao UI"/>
              </a:rPr>
              <a:t> </a:t>
            </a:r>
            <a:r>
              <a:rPr b="0" sz="2000" lang="en-US">
                <a:solidFill>
                  <a:srgbClr val="000000"/>
                </a:solidFill>
                <a:latin typeface="Noto Sans Egyptian Hieroglyphs"/>
                <a:cs typeface="Noto Sans Lao UI"/>
              </a:rPr>
              <a:t> </a:t>
            </a:r>
            <a:r>
              <a:rPr b="0" sz="2000" lang="en-US">
                <a:solidFill>
                  <a:srgbClr val="000000"/>
                </a:solidFill>
                <a:latin typeface="Noto Sans Egyptian Hieroglyphs"/>
                <a:cs typeface="Noto Sans Lao UI"/>
              </a:rPr>
              <a:t> </a:t>
            </a:r>
            <a:r>
              <a:rPr b="0" sz="2000" lang="en-US">
                <a:solidFill>
                  <a:srgbClr val="000000"/>
                </a:solidFill>
                <a:latin typeface="Noto Sans Egyptian Hieroglyphs"/>
                <a:cs typeface="Noto Sans Lao UI"/>
              </a:rPr>
              <a:t> </a:t>
            </a:r>
            <a:r>
              <a:rPr b="0" sz="2000" lang="en-US">
                <a:solidFill>
                  <a:srgbClr val="000000"/>
                </a:solidFill>
                <a:latin typeface="Noto Sans Egyptian Hieroglyphs"/>
                <a:cs typeface="Noto Sans Lao UI"/>
              </a:rPr>
              <a:t> </a:t>
            </a:r>
            <a:r>
              <a:rPr b="0" sz="2000" lang="en-US">
                <a:solidFill>
                  <a:srgbClr val="000000"/>
                </a:solidFill>
                <a:latin typeface="Noto Sans Egyptian Hieroglyphs"/>
                <a:cs typeface="Noto Sans Lao UI"/>
              </a:rPr>
              <a:t> </a:t>
            </a:r>
            <a:r>
              <a:rPr b="0" sz="2000" lang="en-US">
                <a:solidFill>
                  <a:srgbClr val="000000"/>
                </a:solidFill>
                <a:latin typeface="Noto Sans Egyptian Hieroglyphs"/>
                <a:cs typeface="Noto Sans Lao UI"/>
              </a:rPr>
              <a:t> </a:t>
            </a:r>
            <a:r>
              <a:rPr b="0" sz="2000" lang="en-US">
                <a:solidFill>
                  <a:srgbClr val="000000"/>
                </a:solidFill>
                <a:latin typeface="Noto Sans Egyptian Hieroglyphs"/>
                <a:cs typeface="Noto Sans Lao UI"/>
              </a:rPr>
              <a:t> </a:t>
            </a:r>
            <a:r>
              <a:rPr b="0" sz="2000" lang="en-US">
                <a:solidFill>
                  <a:srgbClr val="000000"/>
                </a:solidFill>
                <a:latin typeface="Noto Sans Egyptian Hieroglyphs"/>
                <a:cs typeface="Noto Sans Lao UI"/>
              </a:rPr>
              <a:t> </a:t>
            </a:r>
            <a:r>
              <a:rPr b="0" sz="2000" lang="en-US">
                <a:solidFill>
                  <a:srgbClr val="000000"/>
                </a:solidFill>
                <a:latin typeface="Noto Sans Egyptian Hieroglyphs"/>
                <a:cs typeface="Noto Sans Lao UI"/>
              </a:rPr>
              <a:t> </a:t>
            </a:r>
            <a:r>
              <a:rPr b="0" sz="2000" lang="en-US">
                <a:solidFill>
                  <a:srgbClr val="000000"/>
                </a:solidFill>
                <a:latin typeface="Noto Sans Egyptian Hieroglyphs"/>
                <a:cs typeface="Noto Sans Lao UI"/>
              </a:rPr>
              <a:t> </a:t>
            </a:r>
            <a:r>
              <a:rPr b="0" sz="2000" lang="en-US">
                <a:solidFill>
                  <a:srgbClr val="000000"/>
                </a:solidFill>
                <a:latin typeface="Noto Sans Egyptian Hieroglyphs"/>
                <a:cs typeface="Noto Sans Lao UI"/>
              </a:rPr>
              <a:t> </a:t>
            </a:r>
            <a:r>
              <a:rPr b="0" sz="2000" lang="en-US">
                <a:solidFill>
                  <a:srgbClr val="000000"/>
                </a:solidFill>
                <a:latin typeface="Noto Sans Egyptian Hieroglyphs"/>
                <a:cs typeface="Noto Sans Lao UI"/>
              </a:rPr>
              <a:t> </a:t>
            </a:r>
            <a:r>
              <a:rPr b="0" sz="2000" lang="en-US">
                <a:solidFill>
                  <a:srgbClr val="000000"/>
                </a:solidFill>
                <a:latin typeface="Noto Sans Egyptian Hieroglyphs"/>
                <a:cs typeface="Noto Sans Lao UI"/>
              </a:rPr>
              <a:t> </a:t>
            </a:r>
            <a:r>
              <a:rPr b="0" sz="2000" lang="en-US">
                <a:solidFill>
                  <a:srgbClr val="000000"/>
                </a:solidFill>
                <a:latin typeface="Noto Sans Egyptian Hieroglyphs"/>
                <a:cs typeface="Noto Sans Lao UI"/>
              </a:rPr>
              <a:t> </a:t>
            </a:r>
            <a:r>
              <a:rPr b="0" sz="2000" lang="en-US">
                <a:solidFill>
                  <a:srgbClr val="000000"/>
                </a:solidFill>
                <a:latin typeface="Noto Sans Egyptian Hieroglyphs"/>
                <a:cs typeface="Noto Sans Lao UI"/>
              </a:rPr>
              <a:t> </a:t>
            </a:r>
            <a:r>
              <a:rPr b="0" sz="2000" lang="en-US">
                <a:solidFill>
                  <a:srgbClr val="000000"/>
                </a:solidFill>
                <a:latin typeface="Noto Sans Egyptian Hieroglyphs"/>
                <a:cs typeface="Noto Sans Lao UI"/>
              </a:rPr>
              <a:t>1</a:t>
            </a:r>
            <a:r>
              <a:rPr b="0" sz="2000" lang="en-US">
                <a:solidFill>
                  <a:srgbClr val="000000"/>
                </a:solidFill>
                <a:latin typeface="Noto Sans Egyptian Hieroglyphs"/>
                <a:cs typeface="Noto Sans Lao UI"/>
              </a:rPr>
              <a:t>.</a:t>
            </a:r>
            <a:r>
              <a:rPr b="0" sz="1800" lang="en-US">
                <a:solidFill>
                  <a:srgbClr val="000000"/>
                </a:solidFill>
                <a:latin typeface="Noto Sans Egyptian Hieroglyphs"/>
                <a:cs typeface="Noto Sans Lao UI"/>
              </a:rPr>
              <a:t>T</a:t>
            </a:r>
            <a:r>
              <a:rPr b="0" sz="1800" lang="en-US">
                <a:solidFill>
                  <a:srgbClr val="000000"/>
                </a:solidFill>
                <a:latin typeface="Noto Sans Egyptian Hieroglyphs"/>
                <a:cs typeface="Noto Sans Lao UI"/>
              </a:rPr>
              <a:t>h</a:t>
            </a:r>
            <a:r>
              <a:rPr b="0" sz="1800" lang="en-US">
                <a:solidFill>
                  <a:srgbClr val="000000"/>
                </a:solidFill>
                <a:latin typeface="Noto Sans Egyptian Hieroglyphs"/>
                <a:cs typeface="Noto Sans Lao UI"/>
              </a:rPr>
              <a:t>e</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e</a:t>
            </a:r>
            <a:r>
              <a:rPr b="0" sz="1800" lang="en-US">
                <a:solidFill>
                  <a:srgbClr val="000000"/>
                </a:solidFill>
                <a:latin typeface="Noto Sans Egyptian Hieroglyphs"/>
                <a:cs typeface="Noto Sans Lao UI"/>
              </a:rPr>
              <a:t>m</a:t>
            </a:r>
            <a:r>
              <a:rPr b="0" sz="1800" lang="en-US">
                <a:solidFill>
                  <a:srgbClr val="000000"/>
                </a:solidFill>
                <a:latin typeface="Noto Sans Egyptian Hieroglyphs"/>
                <a:cs typeface="Noto Sans Lao UI"/>
              </a:rPr>
              <a:t>p</a:t>
            </a:r>
            <a:r>
              <a:rPr b="0" sz="1800" lang="en-US">
                <a:solidFill>
                  <a:srgbClr val="000000"/>
                </a:solidFill>
                <a:latin typeface="Noto Sans Egyptian Hieroglyphs"/>
                <a:cs typeface="Noto Sans Lao UI"/>
              </a:rPr>
              <a:t>l</a:t>
            </a:r>
            <a:r>
              <a:rPr b="0" sz="1800" lang="en-US">
                <a:solidFill>
                  <a:srgbClr val="000000"/>
                </a:solidFill>
                <a:latin typeface="Noto Sans Egyptian Hieroglyphs"/>
                <a:cs typeface="Noto Sans Lao UI"/>
              </a:rPr>
              <a:t>o</a:t>
            </a:r>
            <a:r>
              <a:rPr b="0" sz="1800" lang="en-US">
                <a:solidFill>
                  <a:srgbClr val="000000"/>
                </a:solidFill>
                <a:latin typeface="Noto Sans Egyptian Hieroglyphs"/>
                <a:cs typeface="Noto Sans Lao UI"/>
              </a:rPr>
              <a:t>y</a:t>
            </a:r>
            <a:r>
              <a:rPr b="0" sz="1800" lang="en-US">
                <a:solidFill>
                  <a:srgbClr val="000000"/>
                </a:solidFill>
                <a:latin typeface="Noto Sans Egyptian Hieroglyphs"/>
                <a:cs typeface="Noto Sans Lao UI"/>
              </a:rPr>
              <a:t>e</a:t>
            </a:r>
            <a:r>
              <a:rPr b="0" sz="1800" lang="en-US">
                <a:solidFill>
                  <a:srgbClr val="000000"/>
                </a:solidFill>
                <a:latin typeface="Noto Sans Egyptian Hieroglyphs"/>
                <a:cs typeface="Noto Sans Lao UI"/>
              </a:rPr>
              <a:t>e</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with</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I</a:t>
            </a:r>
            <a:r>
              <a:rPr b="0" sz="1800" lang="en-US">
                <a:solidFill>
                  <a:srgbClr val="000000"/>
                </a:solidFill>
                <a:latin typeface="Noto Sans Egyptian Hieroglyphs"/>
                <a:cs typeface="Noto Sans Lao UI"/>
              </a:rPr>
              <a:t>D</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2</a:t>
            </a:r>
            <a:r>
              <a:rPr b="0" sz="1800" lang="en-US">
                <a:solidFill>
                  <a:srgbClr val="000000"/>
                </a:solidFill>
                <a:latin typeface="Noto Sans Egyptian Hieroglyphs"/>
                <a:cs typeface="Noto Sans Lao UI"/>
              </a:rPr>
              <a:t>6</a:t>
            </a:r>
            <a:r>
              <a:rPr b="0" sz="1800" lang="en-US">
                <a:solidFill>
                  <a:srgbClr val="000000"/>
                </a:solidFill>
                <a:latin typeface="Noto Sans Egyptian Hieroglyphs"/>
                <a:cs typeface="Noto Sans Lao UI"/>
              </a:rPr>
              <a:t>4</a:t>
            </a:r>
            <a:r>
              <a:rPr b="0" sz="1800" lang="en-US">
                <a:solidFill>
                  <a:srgbClr val="000000"/>
                </a:solidFill>
                <a:latin typeface="Noto Sans Egyptian Hieroglyphs"/>
                <a:cs typeface="Noto Sans Lao UI"/>
              </a:rPr>
              <a:t>2</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2</a:t>
            </a:r>
            <a:r>
              <a:rPr b="0" sz="1800" lang="en-US">
                <a:solidFill>
                  <a:srgbClr val="000000"/>
                </a:solidFill>
                <a:latin typeface="Noto Sans Egyptian Hieroglyphs"/>
                <a:cs typeface="Noto Sans Lao UI"/>
              </a:rPr>
              <a:t>6</a:t>
            </a:r>
            <a:r>
              <a:rPr b="0" sz="1800" lang="en-US">
                <a:solidFill>
                  <a:srgbClr val="000000"/>
                </a:solidFill>
                <a:latin typeface="Noto Sans Egyptian Hieroglyphs"/>
                <a:cs typeface="Noto Sans Lao UI"/>
              </a:rPr>
              <a:t>4</a:t>
            </a:r>
            <a:r>
              <a:rPr b="0" sz="1800" lang="en-US">
                <a:solidFill>
                  <a:srgbClr val="000000"/>
                </a:solidFill>
                <a:latin typeface="Noto Sans Egyptian Hieroglyphs"/>
                <a:cs typeface="Noto Sans Lao UI"/>
              </a:rPr>
              <a:t>0</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d</a:t>
            </a:r>
            <a:r>
              <a:rPr b="0" sz="1800" lang="en-US">
                <a:solidFill>
                  <a:srgbClr val="000000"/>
                </a:solidFill>
                <a:latin typeface="Noto Sans Egyptian Hieroglyphs"/>
                <a:cs typeface="Noto Sans Lao UI"/>
              </a:rPr>
              <a:t>e</a:t>
            </a:r>
            <a:r>
              <a:rPr b="0" sz="1800" lang="en-US">
                <a:solidFill>
                  <a:srgbClr val="000000"/>
                </a:solidFill>
                <a:latin typeface="Noto Sans Egyptian Hieroglyphs"/>
                <a:cs typeface="Noto Sans Lao UI"/>
              </a:rPr>
              <a:t>m</a:t>
            </a:r>
            <a:r>
              <a:rPr b="0" sz="1800" lang="en-US">
                <a:solidFill>
                  <a:srgbClr val="000000"/>
                </a:solidFill>
                <a:latin typeface="Noto Sans Egyptian Hieroglyphs"/>
                <a:cs typeface="Noto Sans Lao UI"/>
              </a:rPr>
              <a:t>a</a:t>
            </a:r>
            <a:r>
              <a:rPr b="0" sz="1800" lang="en-US">
                <a:solidFill>
                  <a:srgbClr val="000000"/>
                </a:solidFill>
                <a:latin typeface="Noto Sans Egyptian Hieroglyphs"/>
                <a:cs typeface="Noto Sans Lao UI"/>
              </a:rPr>
              <a:t>r</a:t>
            </a:r>
            <a:r>
              <a:rPr b="0" sz="1800" lang="en-US">
                <a:solidFill>
                  <a:srgbClr val="000000"/>
                </a:solidFill>
                <a:latin typeface="Noto Sans Egyptian Hieroglyphs"/>
                <a:cs typeface="Noto Sans Lao UI"/>
              </a:rPr>
              <a:t>i</a:t>
            </a:r>
            <a:r>
              <a:rPr b="0" sz="1800" lang="en-US">
                <a:solidFill>
                  <a:srgbClr val="000000"/>
                </a:solidFill>
                <a:latin typeface="Noto Sans Egyptian Hieroglyphs"/>
                <a:cs typeface="Noto Sans Lao UI"/>
              </a:rPr>
              <a:t>o</a:t>
            </a:r>
            <a:r>
              <a:rPr b="0" sz="1800" lang="en-US">
                <a:solidFill>
                  <a:srgbClr val="000000"/>
                </a:solidFill>
                <a:latin typeface="Noto Sans Egyptian Hieroglyphs"/>
                <a:cs typeface="Noto Sans Lao UI"/>
              </a:rPr>
              <a:t>n</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a</a:t>
            </a:r>
            <a:r>
              <a:rPr b="0" sz="1800" lang="en-US">
                <a:solidFill>
                  <a:srgbClr val="000000"/>
                </a:solidFill>
                <a:latin typeface="Noto Sans Egyptian Hieroglyphs"/>
                <a:cs typeface="Noto Sans Lao UI"/>
              </a:rPr>
              <a:t>n</a:t>
            </a:r>
            <a:r>
              <a:rPr b="0" sz="1800" lang="en-US">
                <a:solidFill>
                  <a:srgbClr val="000000"/>
                </a:solidFill>
                <a:latin typeface="Noto Sans Egyptian Hieroglyphs"/>
                <a:cs typeface="Noto Sans Lao UI"/>
              </a:rPr>
              <a:t>d</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m</a:t>
            </a:r>
            <a:r>
              <a:rPr b="0" sz="1800" lang="en-US">
                <a:solidFill>
                  <a:srgbClr val="000000"/>
                </a:solidFill>
                <a:latin typeface="Noto Sans Egyptian Hieroglyphs"/>
                <a:cs typeface="Noto Sans Lao UI"/>
              </a:rPr>
              <a:t>a</a:t>
            </a:r>
            <a:r>
              <a:rPr b="0" sz="1800" lang="en-US">
                <a:solidFill>
                  <a:srgbClr val="000000"/>
                </a:solidFill>
                <a:latin typeface="Noto Sans Egyptian Hieroglyphs"/>
                <a:cs typeface="Noto Sans Lao UI"/>
              </a:rPr>
              <a:t>g</a:t>
            </a:r>
            <a:r>
              <a:rPr b="0" sz="1800" lang="en-US">
                <a:solidFill>
                  <a:srgbClr val="000000"/>
                </a:solidFill>
                <a:latin typeface="Noto Sans Egyptian Hieroglyphs"/>
                <a:cs typeface="Noto Sans Lao UI"/>
              </a:rPr>
              <a:t>d</a:t>
            </a:r>
            <a:r>
              <a:rPr b="0" sz="1800" lang="en-US">
                <a:solidFill>
                  <a:srgbClr val="000000"/>
                </a:solidFill>
                <a:latin typeface="Noto Sans Egyptian Hieroglyphs"/>
                <a:cs typeface="Noto Sans Lao UI"/>
              </a:rPr>
              <a:t>a</a:t>
            </a:r>
            <a:r>
              <a:rPr b="0" sz="1800" lang="en-US">
                <a:solidFill>
                  <a:srgbClr val="000000"/>
                </a:solidFill>
                <a:latin typeface="Noto Sans Egyptian Hieroglyphs"/>
                <a:cs typeface="Noto Sans Lao UI"/>
              </a:rPr>
              <a:t>l</a:t>
            </a:r>
            <a:r>
              <a:rPr b="0" sz="1800" lang="en-US">
                <a:solidFill>
                  <a:srgbClr val="000000"/>
                </a:solidFill>
                <a:latin typeface="Noto Sans Egyptian Hieroglyphs"/>
                <a:cs typeface="Noto Sans Lao UI"/>
              </a:rPr>
              <a:t>e</a:t>
            </a:r>
            <a:r>
              <a:rPr b="0" sz="1800" lang="en-US">
                <a:solidFill>
                  <a:srgbClr val="000000"/>
                </a:solidFill>
                <a:latin typeface="Noto Sans Egyptian Hieroglyphs"/>
                <a:cs typeface="Noto Sans Lao UI"/>
              </a:rPr>
              <a:t>n</a:t>
            </a:r>
            <a:r>
              <a:rPr b="0" sz="1800" lang="en-US">
                <a:solidFill>
                  <a:srgbClr val="000000"/>
                </a:solidFill>
                <a:latin typeface="Noto Sans Egyptian Hieroglyphs"/>
                <a:cs typeface="Noto Sans Lao UI"/>
              </a:rPr>
              <a:t>a</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h</a:t>
            </a:r>
            <a:r>
              <a:rPr b="0" sz="1800" lang="en-US">
                <a:solidFill>
                  <a:srgbClr val="000000"/>
                </a:solidFill>
                <a:latin typeface="Noto Sans Egyptian Hieroglyphs"/>
                <a:cs typeface="Noto Sans Lao UI"/>
              </a:rPr>
              <a:t>a</a:t>
            </a:r>
            <a:r>
              <a:rPr b="0" sz="1800" lang="en-US">
                <a:solidFill>
                  <a:srgbClr val="000000"/>
                </a:solidFill>
                <a:latin typeface="Noto Sans Egyptian Hieroglyphs"/>
                <a:cs typeface="Noto Sans Lao UI"/>
              </a:rPr>
              <a:t>s</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t</a:t>
            </a:r>
            <a:r>
              <a:rPr b="0" sz="1800" lang="en-US">
                <a:solidFill>
                  <a:srgbClr val="000000"/>
                </a:solidFill>
                <a:latin typeface="Noto Sans Egyptian Hieroglyphs"/>
                <a:cs typeface="Noto Sans Lao UI"/>
              </a:rPr>
              <a:t>h</a:t>
            </a:r>
            <a:r>
              <a:rPr b="0" sz="1800" lang="en-US">
                <a:solidFill>
                  <a:srgbClr val="000000"/>
                </a:solidFill>
                <a:latin typeface="Noto Sans Egyptian Hieroglyphs"/>
                <a:cs typeface="Noto Sans Lao UI"/>
              </a:rPr>
              <a:t>e</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l</a:t>
            </a:r>
            <a:r>
              <a:rPr b="0" sz="1800" lang="en-US">
                <a:solidFill>
                  <a:srgbClr val="000000"/>
                </a:solidFill>
                <a:latin typeface="Noto Sans Egyptian Hieroglyphs"/>
                <a:cs typeface="Noto Sans Lao UI"/>
              </a:rPr>
              <a:t>a</a:t>
            </a:r>
            <a:r>
              <a:rPr b="0" sz="1800" lang="en-US">
                <a:solidFill>
                  <a:srgbClr val="000000"/>
                </a:solidFill>
                <a:latin typeface="Noto Sans Egyptian Hieroglyphs"/>
                <a:cs typeface="Noto Sans Lao UI"/>
              </a:rPr>
              <a:t>r</a:t>
            </a:r>
            <a:r>
              <a:rPr b="0" sz="1800" lang="en-US">
                <a:solidFill>
                  <a:srgbClr val="000000"/>
                </a:solidFill>
                <a:latin typeface="Noto Sans Egyptian Hieroglyphs"/>
                <a:cs typeface="Noto Sans Lao UI"/>
              </a:rPr>
              <a:t>g</a:t>
            </a:r>
            <a:r>
              <a:rPr b="0" sz="1800" lang="en-US">
                <a:solidFill>
                  <a:srgbClr val="000000"/>
                </a:solidFill>
                <a:latin typeface="Noto Sans Egyptian Hieroglyphs"/>
                <a:cs typeface="Noto Sans Lao UI"/>
              </a:rPr>
              <a:t>e</a:t>
            </a:r>
            <a:r>
              <a:rPr b="0" sz="1800" lang="en-US">
                <a:solidFill>
                  <a:srgbClr val="000000"/>
                </a:solidFill>
                <a:latin typeface="Noto Sans Egyptian Hieroglyphs"/>
                <a:cs typeface="Noto Sans Lao UI"/>
              </a:rPr>
              <a:t>s</a:t>
            </a:r>
            <a:r>
              <a:rPr b="0" sz="1800" lang="en-US">
                <a:solidFill>
                  <a:srgbClr val="000000"/>
                </a:solidFill>
                <a:latin typeface="Noto Sans Egyptian Hieroglyphs"/>
                <a:cs typeface="Noto Sans Lao UI"/>
              </a:rPr>
              <a:t>t</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p</a:t>
            </a:r>
            <a:r>
              <a:rPr b="0" sz="1800" lang="en-US">
                <a:solidFill>
                  <a:srgbClr val="000000"/>
                </a:solidFill>
                <a:latin typeface="Noto Sans Egyptian Hieroglyphs"/>
                <a:cs typeface="Noto Sans Lao UI"/>
              </a:rPr>
              <a:t>o</a:t>
            </a:r>
            <a:r>
              <a:rPr b="0" sz="1800" lang="en-US">
                <a:solidFill>
                  <a:srgbClr val="000000"/>
                </a:solidFill>
                <a:latin typeface="Noto Sans Egyptian Hieroglyphs"/>
                <a:cs typeface="Noto Sans Lao UI"/>
              </a:rPr>
              <a:t>r</a:t>
            </a:r>
            <a:r>
              <a:rPr b="0" sz="1800" lang="en-US">
                <a:solidFill>
                  <a:srgbClr val="000000"/>
                </a:solidFill>
                <a:latin typeface="Noto Sans Egyptian Hieroglyphs"/>
                <a:cs typeface="Noto Sans Lao UI"/>
              </a:rPr>
              <a:t>t</a:t>
            </a:r>
            <a:r>
              <a:rPr b="0" sz="1800" lang="en-US">
                <a:solidFill>
                  <a:srgbClr val="000000"/>
                </a:solidFill>
                <a:latin typeface="Noto Sans Egyptian Hieroglyphs"/>
                <a:cs typeface="Noto Sans Lao UI"/>
              </a:rPr>
              <a:t>i</a:t>
            </a:r>
            <a:r>
              <a:rPr b="0" sz="1800" lang="en-US">
                <a:solidFill>
                  <a:srgbClr val="000000"/>
                </a:solidFill>
                <a:latin typeface="Noto Sans Egyptian Hieroglyphs"/>
                <a:cs typeface="Noto Sans Lao UI"/>
              </a:rPr>
              <a:t>o</a:t>
            </a:r>
            <a:r>
              <a:rPr b="0" sz="1800" lang="en-US">
                <a:solidFill>
                  <a:srgbClr val="000000"/>
                </a:solidFill>
                <a:latin typeface="Noto Sans Egyptian Hieroglyphs"/>
                <a:cs typeface="Noto Sans Lao UI"/>
              </a:rPr>
              <a:t>n</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o</a:t>
            </a:r>
            <a:r>
              <a:rPr b="0" sz="1800" lang="en-US">
                <a:solidFill>
                  <a:srgbClr val="000000"/>
                </a:solidFill>
                <a:latin typeface="Noto Sans Egyptian Hieroglyphs"/>
                <a:cs typeface="Noto Sans Lao UI"/>
              </a:rPr>
              <a:t>f</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t</a:t>
            </a:r>
            <a:r>
              <a:rPr b="0" sz="1800" lang="en-US">
                <a:solidFill>
                  <a:srgbClr val="000000"/>
                </a:solidFill>
                <a:latin typeface="Noto Sans Egyptian Hieroglyphs"/>
                <a:cs typeface="Noto Sans Lao UI"/>
              </a:rPr>
              <a:t>h</a:t>
            </a:r>
            <a:r>
              <a:rPr b="0" sz="1800" lang="en-US">
                <a:solidFill>
                  <a:srgbClr val="000000"/>
                </a:solidFill>
                <a:latin typeface="Noto Sans Egyptian Hieroglyphs"/>
                <a:cs typeface="Noto Sans Lao UI"/>
              </a:rPr>
              <a:t>e</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r</a:t>
            </a:r>
            <a:r>
              <a:rPr b="0" sz="1800" lang="en-US">
                <a:solidFill>
                  <a:srgbClr val="000000"/>
                </a:solidFill>
                <a:latin typeface="Noto Sans Egyptian Hieroglyphs"/>
                <a:cs typeface="Noto Sans Lao UI"/>
              </a:rPr>
              <a:t>a</a:t>
            </a:r>
            <a:r>
              <a:rPr b="0" sz="1800" lang="en-US">
                <a:solidFill>
                  <a:srgbClr val="000000"/>
                </a:solidFill>
                <a:latin typeface="Noto Sans Egyptian Hieroglyphs"/>
                <a:cs typeface="Noto Sans Lao UI"/>
              </a:rPr>
              <a:t>t</a:t>
            </a:r>
            <a:r>
              <a:rPr b="0" sz="1800" lang="en-US">
                <a:solidFill>
                  <a:srgbClr val="000000"/>
                </a:solidFill>
                <a:latin typeface="Noto Sans Egyptian Hieroglyphs"/>
                <a:cs typeface="Noto Sans Lao UI"/>
              </a:rPr>
              <a:t>i</a:t>
            </a:r>
            <a:r>
              <a:rPr b="0" sz="1800" lang="en-US">
                <a:solidFill>
                  <a:srgbClr val="000000"/>
                </a:solidFill>
                <a:latin typeface="Noto Sans Egyptian Hieroglyphs"/>
                <a:cs typeface="Noto Sans Lao UI"/>
              </a:rPr>
              <a:t>n</a:t>
            </a:r>
            <a:r>
              <a:rPr b="0" sz="1800" lang="en-US">
                <a:solidFill>
                  <a:srgbClr val="000000"/>
                </a:solidFill>
                <a:latin typeface="Noto Sans Egyptian Hieroglyphs"/>
                <a:cs typeface="Noto Sans Lao UI"/>
              </a:rPr>
              <a:t>g</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p</a:t>
            </a:r>
            <a:r>
              <a:rPr b="0" sz="1800" lang="en-US">
                <a:solidFill>
                  <a:srgbClr val="000000"/>
                </a:solidFill>
                <a:latin typeface="Noto Sans Egyptian Hieroglyphs"/>
                <a:cs typeface="Noto Sans Lao UI"/>
              </a:rPr>
              <a:t>i</a:t>
            </a:r>
            <a:r>
              <a:rPr b="0" sz="1800" lang="en-US">
                <a:solidFill>
                  <a:srgbClr val="000000"/>
                </a:solidFill>
                <a:latin typeface="Noto Sans Egyptian Hieroglyphs"/>
                <a:cs typeface="Noto Sans Lao UI"/>
              </a:rPr>
              <a:t>e</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c</a:t>
            </a:r>
            <a:r>
              <a:rPr b="0" sz="1800" lang="en-US">
                <a:solidFill>
                  <a:srgbClr val="000000"/>
                </a:solidFill>
                <a:latin typeface="Noto Sans Egyptian Hieroglyphs"/>
                <a:cs typeface="Noto Sans Lao UI"/>
              </a:rPr>
              <a:t>h</a:t>
            </a:r>
            <a:r>
              <a:rPr b="0" sz="1800" lang="en-US">
                <a:solidFill>
                  <a:srgbClr val="000000"/>
                </a:solidFill>
                <a:latin typeface="Noto Sans Egyptian Hieroglyphs"/>
                <a:cs typeface="Noto Sans Lao UI"/>
              </a:rPr>
              <a:t>a</a:t>
            </a:r>
            <a:r>
              <a:rPr b="0" sz="1800" lang="en-US">
                <a:solidFill>
                  <a:srgbClr val="000000"/>
                </a:solidFill>
                <a:latin typeface="Noto Sans Egyptian Hieroglyphs"/>
                <a:cs typeface="Noto Sans Lao UI"/>
              </a:rPr>
              <a:t>r</a:t>
            </a:r>
            <a:r>
              <a:rPr b="0" sz="1800" lang="en-US">
                <a:solidFill>
                  <a:srgbClr val="000000"/>
                </a:solidFill>
                <a:latin typeface="Noto Sans Egyptian Hieroglyphs"/>
                <a:cs typeface="Noto Sans Lao UI"/>
              </a:rPr>
              <a:t>t</a:t>
            </a:r>
            <a:r>
              <a:rPr b="0" sz="1800" lang="en-US">
                <a:solidFill>
                  <a:srgbClr val="000000"/>
                </a:solidFill>
                <a:latin typeface="Noto Sans Egyptian Hieroglyphs"/>
                <a:cs typeface="Noto Sans Lao UI"/>
              </a:rPr>
              <a:t>,</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i</a:t>
            </a:r>
            <a:r>
              <a:rPr b="0" sz="1800" lang="en-US">
                <a:solidFill>
                  <a:srgbClr val="000000"/>
                </a:solidFill>
                <a:latin typeface="Noto Sans Egyptian Hieroglyphs"/>
                <a:cs typeface="Noto Sans Lao UI"/>
              </a:rPr>
              <a:t>n</a:t>
            </a:r>
            <a:r>
              <a:rPr b="0" sz="1800" lang="en-US">
                <a:solidFill>
                  <a:srgbClr val="000000"/>
                </a:solidFill>
                <a:latin typeface="Noto Sans Egyptian Hieroglyphs"/>
                <a:cs typeface="Noto Sans Lao UI"/>
              </a:rPr>
              <a:t>d</a:t>
            </a:r>
            <a:r>
              <a:rPr b="0" sz="1800" lang="en-US">
                <a:solidFill>
                  <a:srgbClr val="000000"/>
                </a:solidFill>
                <a:latin typeface="Noto Sans Egyptian Hieroglyphs"/>
                <a:cs typeface="Noto Sans Lao UI"/>
              </a:rPr>
              <a:t>i</a:t>
            </a:r>
            <a:r>
              <a:rPr b="0" sz="1800" lang="en-US">
                <a:solidFill>
                  <a:srgbClr val="000000"/>
                </a:solidFill>
                <a:latin typeface="Noto Sans Egyptian Hieroglyphs"/>
                <a:cs typeface="Noto Sans Lao UI"/>
              </a:rPr>
              <a:t>c</a:t>
            </a:r>
            <a:r>
              <a:rPr b="0" sz="1800" lang="en-US">
                <a:solidFill>
                  <a:srgbClr val="000000"/>
                </a:solidFill>
                <a:latin typeface="Noto Sans Egyptian Hieroglyphs"/>
                <a:cs typeface="Noto Sans Lao UI"/>
              </a:rPr>
              <a:t>a</a:t>
            </a:r>
            <a:r>
              <a:rPr b="0" sz="1800" lang="en-US">
                <a:solidFill>
                  <a:srgbClr val="000000"/>
                </a:solidFill>
                <a:latin typeface="Noto Sans Egyptian Hieroglyphs"/>
                <a:cs typeface="Noto Sans Lao UI"/>
              </a:rPr>
              <a:t>t</a:t>
            </a:r>
            <a:r>
              <a:rPr b="0" sz="1800" lang="en-US">
                <a:solidFill>
                  <a:srgbClr val="000000"/>
                </a:solidFill>
                <a:latin typeface="Noto Sans Egyptian Hieroglyphs"/>
                <a:cs typeface="Noto Sans Lao UI"/>
              </a:rPr>
              <a:t>i</a:t>
            </a:r>
            <a:r>
              <a:rPr b="0" sz="1800" lang="en-US">
                <a:solidFill>
                  <a:srgbClr val="000000"/>
                </a:solidFill>
                <a:latin typeface="Noto Sans Egyptian Hieroglyphs"/>
                <a:cs typeface="Noto Sans Lao UI"/>
              </a:rPr>
              <a:t>n</a:t>
            </a:r>
            <a:r>
              <a:rPr b="0" sz="1800" lang="en-US">
                <a:solidFill>
                  <a:srgbClr val="000000"/>
                </a:solidFill>
                <a:latin typeface="Noto Sans Egyptian Hieroglyphs"/>
                <a:cs typeface="Noto Sans Lao UI"/>
              </a:rPr>
              <a:t>g</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a</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s</a:t>
            </a:r>
            <a:r>
              <a:rPr b="0" sz="1800" lang="en-US">
                <a:solidFill>
                  <a:srgbClr val="000000"/>
                </a:solidFill>
                <a:latin typeface="Noto Sans Egyptian Hieroglyphs"/>
                <a:cs typeface="Noto Sans Lao UI"/>
              </a:rPr>
              <a:t>t</a:t>
            </a:r>
            <a:r>
              <a:rPr b="0" sz="1800" lang="en-US">
                <a:solidFill>
                  <a:srgbClr val="000000"/>
                </a:solidFill>
                <a:latin typeface="Noto Sans Egyptian Hieroglyphs"/>
                <a:cs typeface="Noto Sans Lao UI"/>
              </a:rPr>
              <a:t>r</a:t>
            </a:r>
            <a:r>
              <a:rPr b="0" sz="1800" lang="en-US">
                <a:solidFill>
                  <a:srgbClr val="000000"/>
                </a:solidFill>
                <a:latin typeface="Noto Sans Egyptian Hieroglyphs"/>
                <a:cs typeface="Noto Sans Lao UI"/>
              </a:rPr>
              <a:t>o</a:t>
            </a:r>
            <a:r>
              <a:rPr b="0" sz="1800" lang="en-US">
                <a:solidFill>
                  <a:srgbClr val="000000"/>
                </a:solidFill>
                <a:latin typeface="Noto Sans Egyptian Hieroglyphs"/>
                <a:cs typeface="Noto Sans Lao UI"/>
              </a:rPr>
              <a:t>n</a:t>
            </a:r>
            <a:r>
              <a:rPr b="0" sz="1800" lang="en-US">
                <a:solidFill>
                  <a:srgbClr val="000000"/>
                </a:solidFill>
                <a:latin typeface="Noto Sans Egyptian Hieroglyphs"/>
                <a:cs typeface="Noto Sans Lao UI"/>
              </a:rPr>
              <a:t>g</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p</a:t>
            </a:r>
            <a:r>
              <a:rPr b="0" sz="1800" lang="en-US">
                <a:solidFill>
                  <a:srgbClr val="000000"/>
                </a:solidFill>
                <a:latin typeface="Noto Sans Egyptian Hieroglyphs"/>
                <a:cs typeface="Noto Sans Lao UI"/>
              </a:rPr>
              <a:t>e</a:t>
            </a:r>
            <a:r>
              <a:rPr b="0" sz="1800" lang="en-US">
                <a:solidFill>
                  <a:srgbClr val="000000"/>
                </a:solidFill>
                <a:latin typeface="Noto Sans Egyptian Hieroglyphs"/>
                <a:cs typeface="Noto Sans Lao UI"/>
              </a:rPr>
              <a:t>r</a:t>
            </a:r>
            <a:r>
              <a:rPr b="0" sz="1800" lang="en-US">
                <a:solidFill>
                  <a:srgbClr val="000000"/>
                </a:solidFill>
                <a:latin typeface="Noto Sans Egyptian Hieroglyphs"/>
                <a:cs typeface="Noto Sans Lao UI"/>
              </a:rPr>
              <a:t>f</a:t>
            </a:r>
            <a:r>
              <a:rPr b="0" sz="1800" lang="en-US">
                <a:solidFill>
                  <a:srgbClr val="000000"/>
                </a:solidFill>
                <a:latin typeface="Noto Sans Egyptian Hieroglyphs"/>
                <a:cs typeface="Noto Sans Lao UI"/>
              </a:rPr>
              <a:t>o</a:t>
            </a:r>
            <a:r>
              <a:rPr b="0" sz="1800" lang="en-US">
                <a:solidFill>
                  <a:srgbClr val="000000"/>
                </a:solidFill>
                <a:latin typeface="Noto Sans Egyptian Hieroglyphs"/>
                <a:cs typeface="Noto Sans Lao UI"/>
              </a:rPr>
              <a:t>r</a:t>
            </a:r>
            <a:r>
              <a:rPr b="0" sz="1800" lang="en-US">
                <a:solidFill>
                  <a:srgbClr val="000000"/>
                </a:solidFill>
                <a:latin typeface="Noto Sans Egyptian Hieroglyphs"/>
                <a:cs typeface="Noto Sans Lao UI"/>
              </a:rPr>
              <a:t>m</a:t>
            </a:r>
            <a:r>
              <a:rPr b="0" sz="1800" lang="en-US">
                <a:solidFill>
                  <a:srgbClr val="000000"/>
                </a:solidFill>
                <a:latin typeface="Noto Sans Egyptian Hieroglyphs"/>
                <a:cs typeface="Noto Sans Lao UI"/>
              </a:rPr>
              <a:t>a</a:t>
            </a:r>
            <a:r>
              <a:rPr b="0" sz="1800" lang="en-US">
                <a:solidFill>
                  <a:srgbClr val="000000"/>
                </a:solidFill>
                <a:latin typeface="Noto Sans Egyptian Hieroglyphs"/>
                <a:cs typeface="Noto Sans Lao UI"/>
              </a:rPr>
              <a:t>n</a:t>
            </a:r>
            <a:r>
              <a:rPr b="0" sz="1800" lang="en-US">
                <a:solidFill>
                  <a:srgbClr val="000000"/>
                </a:solidFill>
                <a:latin typeface="Noto Sans Egyptian Hieroglyphs"/>
                <a:cs typeface="Noto Sans Lao UI"/>
              </a:rPr>
              <a:t>c</a:t>
            </a:r>
            <a:r>
              <a:rPr b="0" sz="1800" lang="en-US">
                <a:solidFill>
                  <a:srgbClr val="000000"/>
                </a:solidFill>
                <a:latin typeface="Noto Sans Egyptian Hieroglyphs"/>
                <a:cs typeface="Noto Sans Lao UI"/>
              </a:rPr>
              <a:t>e</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c</a:t>
            </a:r>
            <a:r>
              <a:rPr b="0" sz="1800" lang="en-US">
                <a:solidFill>
                  <a:srgbClr val="000000"/>
                </a:solidFill>
                <a:latin typeface="Noto Sans Egyptian Hieroglyphs"/>
                <a:cs typeface="Noto Sans Lao UI"/>
              </a:rPr>
              <a:t>o</a:t>
            </a:r>
            <a:r>
              <a:rPr b="0" sz="1800" lang="en-US">
                <a:solidFill>
                  <a:srgbClr val="000000"/>
                </a:solidFill>
                <a:latin typeface="Noto Sans Egyptian Hieroglyphs"/>
                <a:cs typeface="Noto Sans Lao UI"/>
              </a:rPr>
              <a:t>m</a:t>
            </a:r>
            <a:r>
              <a:rPr b="0" sz="1800" lang="en-US">
                <a:solidFill>
                  <a:srgbClr val="000000"/>
                </a:solidFill>
                <a:latin typeface="Noto Sans Egyptian Hieroglyphs"/>
                <a:cs typeface="Noto Sans Lao UI"/>
              </a:rPr>
              <a:t>p</a:t>
            </a:r>
            <a:r>
              <a:rPr b="0" sz="1800" lang="en-US">
                <a:solidFill>
                  <a:srgbClr val="000000"/>
                </a:solidFill>
                <a:latin typeface="Noto Sans Egyptian Hieroglyphs"/>
                <a:cs typeface="Noto Sans Lao UI"/>
              </a:rPr>
              <a:t>a</a:t>
            </a:r>
            <a:r>
              <a:rPr b="0" sz="1800" lang="en-US">
                <a:solidFill>
                  <a:srgbClr val="000000"/>
                </a:solidFill>
                <a:latin typeface="Noto Sans Egyptian Hieroglyphs"/>
                <a:cs typeface="Noto Sans Lao UI"/>
              </a:rPr>
              <a:t>r</a:t>
            </a:r>
            <a:r>
              <a:rPr b="0" sz="1800" lang="en-US">
                <a:solidFill>
                  <a:srgbClr val="000000"/>
                </a:solidFill>
                <a:latin typeface="Noto Sans Egyptian Hieroglyphs"/>
                <a:cs typeface="Noto Sans Lao UI"/>
              </a:rPr>
              <a:t>e</a:t>
            </a:r>
            <a:r>
              <a:rPr b="0" sz="1800" lang="en-US">
                <a:solidFill>
                  <a:srgbClr val="000000"/>
                </a:solidFill>
                <a:latin typeface="Noto Sans Egyptian Hieroglyphs"/>
                <a:cs typeface="Noto Sans Lao UI"/>
              </a:rPr>
              <a:t>d</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t</a:t>
            </a:r>
            <a:r>
              <a:rPr b="0" sz="1800" lang="en-US">
                <a:solidFill>
                  <a:srgbClr val="000000"/>
                </a:solidFill>
                <a:latin typeface="Noto Sans Egyptian Hieroglyphs"/>
                <a:cs typeface="Noto Sans Lao UI"/>
              </a:rPr>
              <a:t>o</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o</a:t>
            </a:r>
            <a:r>
              <a:rPr b="0" sz="1800" lang="en-US">
                <a:solidFill>
                  <a:srgbClr val="000000"/>
                </a:solidFill>
                <a:latin typeface="Noto Sans Egyptian Hieroglyphs"/>
                <a:cs typeface="Noto Sans Lao UI"/>
              </a:rPr>
              <a:t>t</a:t>
            </a:r>
            <a:r>
              <a:rPr b="0" sz="1800" lang="en-US">
                <a:solidFill>
                  <a:srgbClr val="000000"/>
                </a:solidFill>
                <a:latin typeface="Noto Sans Egyptian Hieroglyphs"/>
                <a:cs typeface="Noto Sans Lao UI"/>
              </a:rPr>
              <a:t>h</a:t>
            </a:r>
            <a:r>
              <a:rPr b="0" sz="1800" lang="en-US">
                <a:solidFill>
                  <a:srgbClr val="000000"/>
                </a:solidFill>
                <a:latin typeface="Noto Sans Egyptian Hieroglyphs"/>
                <a:cs typeface="Noto Sans Lao UI"/>
              </a:rPr>
              <a:t>e</a:t>
            </a:r>
            <a:r>
              <a:rPr b="0" sz="1800" lang="en-US">
                <a:solidFill>
                  <a:srgbClr val="000000"/>
                </a:solidFill>
                <a:latin typeface="Noto Sans Egyptian Hieroglyphs"/>
                <a:cs typeface="Noto Sans Lao UI"/>
              </a:rPr>
              <a:t>r</a:t>
            </a:r>
            <a:r>
              <a:rPr b="0" sz="1800" lang="en-US">
                <a:solidFill>
                  <a:srgbClr val="000000"/>
                </a:solidFill>
                <a:latin typeface="Noto Sans Egyptian Hieroglyphs"/>
                <a:cs typeface="Noto Sans Lao UI"/>
              </a:rPr>
              <a:t>.</a:t>
            </a:r>
            <a:r>
              <a:rPr b="0" sz="1800" lang="en-US">
                <a:solidFill>
                  <a:srgbClr val="000000"/>
                </a:solidFill>
                <a:latin typeface="Noto Sans Egyptian Hieroglyphs"/>
                <a:cs typeface="Noto Sans Lao UI"/>
              </a:rPr>
              <a:t> </a:t>
            </a:r>
            <a:endParaRPr b="0" sz="1600" lang="en-IN">
              <a:solidFill>
                <a:srgbClr val="000000"/>
              </a:solidFill>
              <a:latin typeface="Noto Sans Egyptian Hieroglyphs"/>
              <a:cs typeface="Noto Sans Lao UI"/>
            </a:endParaRPr>
          </a:p>
          <a:p>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2</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A</a:t>
            </a:r>
            <a:r>
              <a:rPr b="0" sz="1800" lang="en-US">
                <a:solidFill>
                  <a:srgbClr val="000000"/>
                </a:solidFill>
                <a:latin typeface="Noto Sans Egyptian Hieroglyphs"/>
                <a:cs typeface="Noto Sans Lao UI"/>
              </a:rPr>
              <a:t>l</a:t>
            </a:r>
            <a:r>
              <a:rPr b="0" sz="1800" lang="en-US">
                <a:solidFill>
                  <a:srgbClr val="000000"/>
                </a:solidFill>
                <a:latin typeface="Noto Sans Egyptian Hieroglyphs"/>
                <a:cs typeface="Noto Sans Lao UI"/>
              </a:rPr>
              <a:t>l</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e</a:t>
            </a:r>
            <a:r>
              <a:rPr b="0" sz="1800" lang="en-US">
                <a:solidFill>
                  <a:srgbClr val="000000"/>
                </a:solidFill>
                <a:latin typeface="Noto Sans Egyptian Hieroglyphs"/>
                <a:cs typeface="Noto Sans Lao UI"/>
              </a:rPr>
              <a:t>m</a:t>
            </a:r>
            <a:r>
              <a:rPr b="0" sz="1800" lang="en-US">
                <a:solidFill>
                  <a:srgbClr val="000000"/>
                </a:solidFill>
                <a:latin typeface="Noto Sans Egyptian Hieroglyphs"/>
                <a:cs typeface="Noto Sans Lao UI"/>
              </a:rPr>
              <a:t>p</a:t>
            </a:r>
            <a:r>
              <a:rPr b="0" sz="1800" lang="en-US">
                <a:solidFill>
                  <a:srgbClr val="000000"/>
                </a:solidFill>
                <a:latin typeface="Noto Sans Egyptian Hieroglyphs"/>
                <a:cs typeface="Noto Sans Lao UI"/>
              </a:rPr>
              <a:t>l</a:t>
            </a:r>
            <a:r>
              <a:rPr b="0" sz="1800" lang="en-US">
                <a:solidFill>
                  <a:srgbClr val="000000"/>
                </a:solidFill>
                <a:latin typeface="Noto Sans Egyptian Hieroglyphs"/>
                <a:cs typeface="Noto Sans Lao UI"/>
              </a:rPr>
              <a:t>o</a:t>
            </a:r>
            <a:r>
              <a:rPr b="0" sz="1800" lang="en-US">
                <a:solidFill>
                  <a:srgbClr val="000000"/>
                </a:solidFill>
                <a:latin typeface="Noto Sans Egyptian Hieroglyphs"/>
                <a:cs typeface="Noto Sans Lao UI"/>
              </a:rPr>
              <a:t>y</a:t>
            </a:r>
            <a:r>
              <a:rPr b="0" sz="1800" lang="en-US">
                <a:solidFill>
                  <a:srgbClr val="000000"/>
                </a:solidFill>
                <a:latin typeface="Noto Sans Egyptian Hieroglyphs"/>
                <a:cs typeface="Noto Sans Lao UI"/>
              </a:rPr>
              <a:t>e</a:t>
            </a:r>
            <a:r>
              <a:rPr b="0" sz="1800" lang="en-US">
                <a:solidFill>
                  <a:srgbClr val="000000"/>
                </a:solidFill>
                <a:latin typeface="Noto Sans Egyptian Hieroglyphs"/>
                <a:cs typeface="Noto Sans Lao UI"/>
              </a:rPr>
              <a:t>e</a:t>
            </a:r>
            <a:r>
              <a:rPr b="0" sz="1800" lang="en-US">
                <a:solidFill>
                  <a:srgbClr val="000000"/>
                </a:solidFill>
                <a:latin typeface="Noto Sans Egyptian Hieroglyphs"/>
                <a:cs typeface="Noto Sans Lao UI"/>
              </a:rPr>
              <a:t>s</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l</a:t>
            </a:r>
            <a:r>
              <a:rPr b="0" sz="1800" lang="en-US">
                <a:solidFill>
                  <a:srgbClr val="000000"/>
                </a:solidFill>
                <a:latin typeface="Noto Sans Egyptian Hieroglyphs"/>
                <a:cs typeface="Noto Sans Lao UI"/>
              </a:rPr>
              <a:t>i</a:t>
            </a:r>
            <a:r>
              <a:rPr b="0" sz="1800" lang="en-US">
                <a:solidFill>
                  <a:srgbClr val="000000"/>
                </a:solidFill>
                <a:latin typeface="Noto Sans Egyptian Hieroglyphs"/>
                <a:cs typeface="Noto Sans Lao UI"/>
              </a:rPr>
              <a:t>s</a:t>
            </a:r>
            <a:r>
              <a:rPr b="0" sz="1800" lang="en-US">
                <a:solidFill>
                  <a:srgbClr val="000000"/>
                </a:solidFill>
                <a:latin typeface="Noto Sans Egyptian Hieroglyphs"/>
                <a:cs typeface="Noto Sans Lao UI"/>
              </a:rPr>
              <a:t>t</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m</a:t>
            </a:r>
            <a:r>
              <a:rPr b="0" sz="1800" lang="en-US">
                <a:solidFill>
                  <a:srgbClr val="000000"/>
                </a:solidFill>
                <a:latin typeface="Noto Sans Egyptian Hieroglyphs"/>
                <a:cs typeface="Noto Sans Lao UI"/>
              </a:rPr>
              <a:t>a</a:t>
            </a:r>
            <a:r>
              <a:rPr b="0" sz="1800" lang="en-US">
                <a:solidFill>
                  <a:srgbClr val="000000"/>
                </a:solidFill>
                <a:latin typeface="Noto Sans Egyptian Hieroglyphs"/>
                <a:cs typeface="Noto Sans Lao UI"/>
              </a:rPr>
              <a:t>t</a:t>
            </a:r>
            <a:r>
              <a:rPr b="0" sz="1800" lang="en-US">
                <a:solidFill>
                  <a:srgbClr val="000000"/>
                </a:solidFill>
                <a:latin typeface="Noto Sans Egyptian Hieroglyphs"/>
                <a:cs typeface="Noto Sans Lao UI"/>
              </a:rPr>
              <a:t>h</a:t>
            </a:r>
            <a:r>
              <a:rPr b="0" sz="1800" lang="en-US">
                <a:solidFill>
                  <a:srgbClr val="000000"/>
                </a:solidFill>
                <a:latin typeface="Noto Sans Egyptian Hieroglyphs"/>
                <a:cs typeface="Noto Sans Lao UI"/>
              </a:rPr>
              <a:t>i</a:t>
            </a:r>
            <a:r>
              <a:rPr b="0" sz="1800" lang="en-US">
                <a:solidFill>
                  <a:srgbClr val="000000"/>
                </a:solidFill>
                <a:latin typeface="Noto Sans Egyptian Hieroglyphs"/>
                <a:cs typeface="Noto Sans Lao UI"/>
              </a:rPr>
              <a:t>a</a:t>
            </a:r>
            <a:r>
              <a:rPr b="0" sz="1800" lang="en-US">
                <a:solidFill>
                  <a:srgbClr val="000000"/>
                </a:solidFill>
                <a:latin typeface="Noto Sans Egyptian Hieroglyphs"/>
                <a:cs typeface="Noto Sans Lao UI"/>
              </a:rPr>
              <a:t>s</a:t>
            </a:r>
            <a:r>
              <a:rPr b="0" sz="1800" lang="en-US">
                <a:solidFill>
                  <a:srgbClr val="000000"/>
                </a:solidFill>
                <a:latin typeface="Noto Sans Egyptian Hieroglyphs"/>
                <a:cs typeface="Noto Sans Lao UI"/>
              </a:rPr>
              <a:t>,</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s</a:t>
            </a:r>
            <a:r>
              <a:rPr b="0" sz="1800" lang="en-US">
                <a:solidFill>
                  <a:srgbClr val="000000"/>
                </a:solidFill>
                <a:latin typeface="Noto Sans Egyptian Hieroglyphs"/>
                <a:cs typeface="Noto Sans Lao UI"/>
              </a:rPr>
              <a:t>i</a:t>
            </a:r>
            <a:r>
              <a:rPr b="0" sz="1800" lang="en-US">
                <a:solidFill>
                  <a:srgbClr val="000000"/>
                </a:solidFill>
                <a:latin typeface="Noto Sans Egyptian Hieroglyphs"/>
                <a:cs typeface="Noto Sans Lao UI"/>
              </a:rPr>
              <a:t>m</a:t>
            </a:r>
            <a:r>
              <a:rPr b="0" sz="1800" lang="en-US">
                <a:solidFill>
                  <a:srgbClr val="000000"/>
                </a:solidFill>
                <a:latin typeface="Noto Sans Egyptian Hieroglyphs"/>
                <a:cs typeface="Noto Sans Lao UI"/>
              </a:rPr>
              <a:t>e</a:t>
            </a:r>
            <a:r>
              <a:rPr b="0" sz="1800" lang="en-US">
                <a:solidFill>
                  <a:srgbClr val="000000"/>
                </a:solidFill>
                <a:latin typeface="Noto Sans Egyptian Hieroglyphs"/>
                <a:cs typeface="Noto Sans Lao UI"/>
              </a:rPr>
              <a:t>o</a:t>
            </a:r>
            <a:r>
              <a:rPr b="0" sz="1800" lang="en-US">
                <a:solidFill>
                  <a:srgbClr val="000000"/>
                </a:solidFill>
                <a:latin typeface="Noto Sans Egyptian Hieroglyphs"/>
                <a:cs typeface="Noto Sans Lao UI"/>
              </a:rPr>
              <a:t>n</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a</a:t>
            </a:r>
            <a:r>
              <a:rPr b="0" sz="1800" lang="en-US">
                <a:solidFill>
                  <a:srgbClr val="000000"/>
                </a:solidFill>
                <a:latin typeface="Noto Sans Egyptian Hieroglyphs"/>
                <a:cs typeface="Noto Sans Lao UI"/>
              </a:rPr>
              <a:t>n</a:t>
            </a:r>
            <a:r>
              <a:rPr b="0" sz="1800" lang="en-US">
                <a:solidFill>
                  <a:srgbClr val="000000"/>
                </a:solidFill>
                <a:latin typeface="Noto Sans Egyptian Hieroglyphs"/>
                <a:cs typeface="Noto Sans Lao UI"/>
              </a:rPr>
              <a:t>d</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G</a:t>
            </a:r>
            <a:r>
              <a:rPr b="0" sz="1800" lang="en-US">
                <a:solidFill>
                  <a:srgbClr val="000000"/>
                </a:solidFill>
                <a:latin typeface="Noto Sans Egyptian Hieroglyphs"/>
                <a:cs typeface="Noto Sans Lao UI"/>
              </a:rPr>
              <a:t>w</a:t>
            </a:r>
            <a:r>
              <a:rPr b="0" sz="1800" lang="en-US">
                <a:solidFill>
                  <a:srgbClr val="000000"/>
                </a:solidFill>
                <a:latin typeface="Noto Sans Egyptian Hieroglyphs"/>
                <a:cs typeface="Noto Sans Lao UI"/>
              </a:rPr>
              <a:t>e</a:t>
            </a:r>
            <a:r>
              <a:rPr b="0" sz="1800" lang="en-US">
                <a:solidFill>
                  <a:srgbClr val="000000"/>
                </a:solidFill>
                <a:latin typeface="Noto Sans Egyptian Hieroglyphs"/>
                <a:cs typeface="Noto Sans Lao UI"/>
              </a:rPr>
              <a:t>n</a:t>
            </a:r>
            <a:r>
              <a:rPr b="0" sz="1800" lang="en-US">
                <a:solidFill>
                  <a:srgbClr val="000000"/>
                </a:solidFill>
                <a:latin typeface="Noto Sans Egyptian Hieroglyphs"/>
                <a:cs typeface="Noto Sans Lao UI"/>
              </a:rPr>
              <a:t>d</a:t>
            </a:r>
            <a:r>
              <a:rPr b="0" sz="1800" lang="en-US">
                <a:solidFill>
                  <a:srgbClr val="000000"/>
                </a:solidFill>
                <a:latin typeface="Noto Sans Egyptian Hieroglyphs"/>
                <a:cs typeface="Noto Sans Lao UI"/>
              </a:rPr>
              <a:t>o</a:t>
            </a:r>
            <a:r>
              <a:rPr b="0" sz="1800" lang="en-US">
                <a:solidFill>
                  <a:srgbClr val="000000"/>
                </a:solidFill>
                <a:latin typeface="Noto Sans Egyptian Hieroglyphs"/>
                <a:cs typeface="Noto Sans Lao UI"/>
              </a:rPr>
              <a:t>l</a:t>
            </a:r>
            <a:r>
              <a:rPr b="0" sz="1800" lang="en-US">
                <a:solidFill>
                  <a:srgbClr val="000000"/>
                </a:solidFill>
                <a:latin typeface="Noto Sans Egyptian Hieroglyphs"/>
                <a:cs typeface="Noto Sans Lao UI"/>
              </a:rPr>
              <a:t>y</a:t>
            </a:r>
            <a:r>
              <a:rPr b="0" sz="1800" lang="en-US">
                <a:solidFill>
                  <a:srgbClr val="000000"/>
                </a:solidFill>
                <a:latin typeface="Noto Sans Egyptian Hieroglyphs"/>
                <a:cs typeface="Noto Sans Lao UI"/>
              </a:rPr>
              <a:t>n</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h</a:t>
            </a:r>
            <a:r>
              <a:rPr b="0" sz="1800" lang="en-US">
                <a:solidFill>
                  <a:srgbClr val="000000"/>
                </a:solidFill>
                <a:latin typeface="Noto Sans Egyptian Hieroglyphs"/>
                <a:cs typeface="Noto Sans Lao UI"/>
              </a:rPr>
              <a:t>a</a:t>
            </a:r>
            <a:r>
              <a:rPr b="0" sz="1800" lang="en-US">
                <a:solidFill>
                  <a:srgbClr val="000000"/>
                </a:solidFill>
                <a:latin typeface="Noto Sans Egyptian Hieroglyphs"/>
                <a:cs typeface="Noto Sans Lao UI"/>
              </a:rPr>
              <a:t>v</a:t>
            </a:r>
            <a:r>
              <a:rPr b="0" sz="1800" lang="en-US">
                <a:solidFill>
                  <a:srgbClr val="000000"/>
                </a:solidFill>
                <a:latin typeface="Noto Sans Egyptian Hieroglyphs"/>
                <a:cs typeface="Noto Sans Lao UI"/>
              </a:rPr>
              <a:t>e</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r</a:t>
            </a:r>
            <a:r>
              <a:rPr b="0" sz="1800" lang="en-US">
                <a:solidFill>
                  <a:srgbClr val="000000"/>
                </a:solidFill>
                <a:latin typeface="Noto Sans Egyptian Hieroglyphs"/>
                <a:cs typeface="Noto Sans Lao UI"/>
              </a:rPr>
              <a:t>a</a:t>
            </a:r>
            <a:r>
              <a:rPr b="0" sz="1800" lang="en-US">
                <a:solidFill>
                  <a:srgbClr val="000000"/>
                </a:solidFill>
                <a:latin typeface="Noto Sans Egyptian Hieroglyphs"/>
                <a:cs typeface="Noto Sans Lao UI"/>
              </a:rPr>
              <a:t>t</a:t>
            </a:r>
            <a:r>
              <a:rPr b="0" sz="1800" lang="en-US">
                <a:solidFill>
                  <a:srgbClr val="000000"/>
                </a:solidFill>
                <a:latin typeface="Noto Sans Egyptian Hieroglyphs"/>
                <a:cs typeface="Noto Sans Lao UI"/>
              </a:rPr>
              <a:t>i</a:t>
            </a:r>
            <a:r>
              <a:rPr b="0" sz="1800" lang="en-US">
                <a:solidFill>
                  <a:srgbClr val="000000"/>
                </a:solidFill>
                <a:latin typeface="Noto Sans Egyptian Hieroglyphs"/>
                <a:cs typeface="Noto Sans Lao UI"/>
              </a:rPr>
              <a:t>n</a:t>
            </a:r>
            <a:r>
              <a:rPr b="0" sz="1800" lang="en-US">
                <a:solidFill>
                  <a:srgbClr val="000000"/>
                </a:solidFill>
                <a:latin typeface="Noto Sans Egyptian Hieroglyphs"/>
                <a:cs typeface="Noto Sans Lao UI"/>
              </a:rPr>
              <a:t>g</a:t>
            </a:r>
            <a:r>
              <a:rPr b="0" sz="1800" lang="en-US">
                <a:solidFill>
                  <a:srgbClr val="000000"/>
                </a:solidFill>
                <a:latin typeface="Noto Sans Egyptian Hieroglyphs"/>
                <a:cs typeface="Noto Sans Lao UI"/>
              </a:rPr>
              <a:t> </a:t>
            </a:r>
            <a:r>
              <a:rPr b="0" sz="1800" lang="en-US">
                <a:solidFill>
                  <a:srgbClr val="000000"/>
                </a:solidFill>
                <a:latin typeface="Noto Sans Egyptian Hieroglyphs"/>
                <a:cs typeface="Noto Sans Lao UI"/>
              </a:rPr>
              <a:t>t</a:t>
            </a:r>
            <a:r>
              <a:rPr b="0" sz="1800" lang="en-US">
                <a:solidFill>
                  <a:srgbClr val="000000"/>
                </a:solidFill>
                <a:latin typeface="Noto Sans Egyptian Hieroglyphs"/>
                <a:cs typeface="Noto Sans Lao UI"/>
              </a:rPr>
              <a:t>h</a:t>
            </a:r>
            <a:r>
              <a:rPr b="0" sz="1800" lang="en-US">
                <a:solidFill>
                  <a:srgbClr val="000000"/>
                </a:solidFill>
                <a:latin typeface="Noto Sans Egyptian Hieroglyphs"/>
                <a:cs typeface="Noto Sans Lao UI"/>
              </a:rPr>
              <a:t>a</a:t>
            </a:r>
            <a:r>
              <a:rPr b="0" sz="1800" lang="en-US">
                <a:solidFill>
                  <a:srgbClr val="000000"/>
                </a:solidFill>
                <a:latin typeface="Noto Sans Egyptian Hieroglyphs"/>
                <a:cs typeface="Noto Sans Lao UI"/>
              </a:rPr>
              <a:t>t</a:t>
            </a:r>
            <a:r>
              <a:rPr b="0" sz="1800" lang="en-US">
                <a:solidFill>
                  <a:srgbClr val="000000"/>
                </a:solidFill>
                <a:latin typeface="Noto Sans Egyptian Hieroglyphs"/>
                <a:cs typeface="Noto Sans Lao UI"/>
              </a:rPr>
              <a:t> </a:t>
            </a:r>
            <a:r>
              <a:rPr altLang="en-US" b="0" sz="1800" lang="en-US">
                <a:solidFill>
                  <a:srgbClr val="000000"/>
                </a:solidFill>
                <a:latin typeface="Noto Sans Egyptian Hieroglyphs"/>
                <a:cs typeface="Noto Sans Lao UI"/>
              </a:rPr>
              <a:t>"</a:t>
            </a:r>
            <a:r>
              <a:rPr altLang="en-US" b="0" sz="1800" lang="en-US">
                <a:solidFill>
                  <a:srgbClr val="000000"/>
                </a:solidFill>
                <a:latin typeface="Noto Sans Egyptian Hieroglyphs"/>
                <a:cs typeface="Noto Sans Lao UI"/>
              </a:rPr>
              <a:t> </a:t>
            </a:r>
            <a:r>
              <a:rPr altLang="en-US" b="0" sz="1800" lang="en-US">
                <a:solidFill>
                  <a:srgbClr val="000000"/>
                </a:solidFill>
                <a:latin typeface="Noto Sans Egyptian Hieroglyphs"/>
                <a:cs typeface="Noto Sans Lao UI"/>
              </a:rPr>
              <a:t>F</a:t>
            </a:r>
            <a:r>
              <a:rPr altLang="en-US" b="0" sz="1800" lang="en-US">
                <a:solidFill>
                  <a:srgbClr val="000000"/>
                </a:solidFill>
                <a:latin typeface="Noto Sans Egyptian Hieroglyphs"/>
                <a:cs typeface="Noto Sans Lao UI"/>
              </a:rPr>
              <a:t>u</a:t>
            </a:r>
            <a:r>
              <a:rPr altLang="en-US" b="0" sz="1800" lang="en-US">
                <a:solidFill>
                  <a:srgbClr val="000000"/>
                </a:solidFill>
                <a:latin typeface="Noto Sans Egyptian Hieroglyphs"/>
                <a:cs typeface="Noto Sans Lao UI"/>
              </a:rPr>
              <a:t>l</a:t>
            </a:r>
            <a:r>
              <a:rPr altLang="en-US" b="0" sz="1800" lang="en-US">
                <a:solidFill>
                  <a:srgbClr val="000000"/>
                </a:solidFill>
                <a:latin typeface="Noto Sans Egyptian Hieroglyphs"/>
                <a:cs typeface="Noto Sans Lao UI"/>
              </a:rPr>
              <a:t>l</a:t>
            </a:r>
            <a:r>
              <a:rPr altLang="en-US" b="0" sz="1800" lang="en-US">
                <a:solidFill>
                  <a:srgbClr val="000000"/>
                </a:solidFill>
                <a:latin typeface="Noto Sans Egyptian Hieroglyphs"/>
                <a:cs typeface="Noto Sans Lao UI"/>
              </a:rPr>
              <a:t>y</a:t>
            </a:r>
            <a:r>
              <a:rPr altLang="en-US" b="0" sz="1800" lang="en-US">
                <a:solidFill>
                  <a:srgbClr val="000000"/>
                </a:solidFill>
                <a:latin typeface="Noto Sans Egyptian Hieroglyphs"/>
                <a:cs typeface="Noto Sans Lao UI"/>
              </a:rPr>
              <a:t> </a:t>
            </a:r>
            <a:r>
              <a:rPr altLang="en-US" b="0" sz="1800" lang="en-US">
                <a:solidFill>
                  <a:srgbClr val="000000"/>
                </a:solidFill>
                <a:latin typeface="Noto Sans Egyptian Hieroglyphs"/>
                <a:cs typeface="Noto Sans Lao UI"/>
              </a:rPr>
              <a:t>m</a:t>
            </a:r>
            <a:r>
              <a:rPr altLang="en-US" b="0" sz="1800" lang="en-US">
                <a:solidFill>
                  <a:srgbClr val="000000"/>
                </a:solidFill>
                <a:latin typeface="Noto Sans Egyptian Hieroglyphs"/>
                <a:cs typeface="Noto Sans Lao UI"/>
              </a:rPr>
              <a:t>e</a:t>
            </a:r>
            <a:r>
              <a:rPr altLang="en-US" b="0" sz="1800" lang="en-US">
                <a:solidFill>
                  <a:srgbClr val="000000"/>
                </a:solidFill>
                <a:latin typeface="Noto Sans Egyptian Hieroglyphs"/>
                <a:cs typeface="Noto Sans Lao UI"/>
              </a:rPr>
              <a:t>e</a:t>
            </a:r>
            <a:r>
              <a:rPr altLang="en-US" b="0" sz="1800" lang="en-US">
                <a:solidFill>
                  <a:srgbClr val="000000"/>
                </a:solidFill>
                <a:latin typeface="Noto Sans Egyptian Hieroglyphs"/>
                <a:cs typeface="Noto Sans Lao UI"/>
              </a:rPr>
              <a:t>t</a:t>
            </a:r>
            <a:r>
              <a:rPr altLang="en-US" b="0" sz="1800" lang="en-US">
                <a:solidFill>
                  <a:srgbClr val="000000"/>
                </a:solidFill>
                <a:latin typeface="Noto Sans Egyptian Hieroglyphs"/>
                <a:cs typeface="Noto Sans Lao UI"/>
              </a:rPr>
              <a:t> </a:t>
            </a:r>
            <a:r>
              <a:rPr altLang="en-US" b="0" sz="1800" lang="en-US">
                <a:solidFill>
                  <a:srgbClr val="000000"/>
                </a:solidFill>
                <a:latin typeface="Noto Sans Egyptian Hieroglyphs"/>
                <a:cs typeface="Noto Sans Lao UI"/>
              </a:rPr>
              <a:t>"</a:t>
            </a:r>
            <a:r>
              <a:rPr altLang="en-US" b="0" sz="1800" lang="en-US">
                <a:solidFill>
                  <a:srgbClr val="000000"/>
                </a:solidFill>
                <a:latin typeface="Noto Sans Egyptian Hieroglyphs"/>
                <a:cs typeface="Noto Sans Lao UI"/>
              </a:rPr>
              <a:t> </a:t>
            </a:r>
            <a:r>
              <a:rPr altLang="en-US" b="0" sz="1800" lang="en-US">
                <a:solidFill>
                  <a:srgbClr val="000000"/>
                </a:solidFill>
                <a:latin typeface="Noto Sans Egyptian Hieroglyphs"/>
                <a:cs typeface="Noto Sans Lao UI"/>
              </a:rPr>
              <a:t> </a:t>
            </a:r>
            <a:r>
              <a:rPr altLang="en-US" b="0" sz="1800" lang="en-US">
                <a:solidFill>
                  <a:srgbClr val="000000"/>
                </a:solidFill>
                <a:latin typeface="Noto Sans Egyptian Hieroglyphs"/>
                <a:cs typeface="Noto Sans Lao UI"/>
              </a:rPr>
              <a:t>E</a:t>
            </a:r>
            <a:r>
              <a:rPr altLang="en-US" b="0" sz="1800" lang="en-US">
                <a:solidFill>
                  <a:srgbClr val="000000"/>
                </a:solidFill>
                <a:latin typeface="Noto Sans Egyptian Hieroglyphs"/>
                <a:cs typeface="Noto Sans Lao UI"/>
              </a:rPr>
              <a:t>x</a:t>
            </a:r>
            <a:r>
              <a:rPr altLang="en-US" b="0" sz="1800" lang="en-US">
                <a:solidFill>
                  <a:srgbClr val="000000"/>
                </a:solidFill>
                <a:latin typeface="Noto Sans Egyptian Hieroglyphs"/>
                <a:cs typeface="Noto Sans Lao UI"/>
              </a:rPr>
              <a:t>p</a:t>
            </a:r>
            <a:r>
              <a:rPr altLang="en-US" b="0" sz="1800" lang="en-US">
                <a:solidFill>
                  <a:srgbClr val="000000"/>
                </a:solidFill>
                <a:latin typeface="Noto Sans Egyptian Hieroglyphs"/>
                <a:cs typeface="Noto Sans Lao UI"/>
              </a:rPr>
              <a:t>e</a:t>
            </a:r>
            <a:r>
              <a:rPr altLang="en-US" b="0" sz="1800" lang="en-US">
                <a:solidFill>
                  <a:srgbClr val="000000"/>
                </a:solidFill>
                <a:latin typeface="Noto Sans Egyptian Hieroglyphs"/>
                <a:cs typeface="Noto Sans Lao UI"/>
              </a:rPr>
              <a:t>c</a:t>
            </a:r>
            <a:r>
              <a:rPr altLang="en-US" b="0" sz="1800" lang="en-US">
                <a:solidFill>
                  <a:srgbClr val="000000"/>
                </a:solidFill>
                <a:latin typeface="Noto Sans Egyptian Hieroglyphs"/>
                <a:cs typeface="Noto Sans Lao UI"/>
              </a:rPr>
              <a:t>t</a:t>
            </a:r>
            <a:r>
              <a:rPr altLang="en-US" b="0" sz="1800" lang="en-US">
                <a:solidFill>
                  <a:srgbClr val="000000"/>
                </a:solidFill>
                <a:latin typeface="Noto Sans Egyptian Hieroglyphs"/>
                <a:cs typeface="Noto Sans Lao UI"/>
              </a:rPr>
              <a:t>a</a:t>
            </a:r>
            <a:r>
              <a:rPr altLang="en-US" b="0" sz="1800" lang="en-US">
                <a:solidFill>
                  <a:srgbClr val="000000"/>
                </a:solidFill>
                <a:latin typeface="Noto Sans Egyptian Hieroglyphs"/>
                <a:cs typeface="Noto Sans Lao UI"/>
              </a:rPr>
              <a:t>t</a:t>
            </a:r>
            <a:r>
              <a:rPr altLang="en-US" b="0" sz="1800" lang="en-US">
                <a:solidFill>
                  <a:srgbClr val="000000"/>
                </a:solidFill>
                <a:latin typeface="Noto Sans Egyptian Hieroglyphs"/>
                <a:cs typeface="Noto Sans Lao UI"/>
              </a:rPr>
              <a:t>ions</a:t>
            </a:r>
            <a:r>
              <a:rPr altLang="en-US" b="0" sz="1800" lang="en-US">
                <a:solidFill>
                  <a:srgbClr val="000000"/>
                </a:solidFill>
                <a:latin typeface="Noto Sans Egyptian Hieroglyphs"/>
                <a:cs typeface="Noto Sans Lao UI"/>
              </a:rPr>
              <a:t>,</a:t>
            </a:r>
            <a:r>
              <a:rPr altLang="en-US" b="0" sz="1800" lang="en-US">
                <a:solidFill>
                  <a:srgbClr val="000000"/>
                </a:solidFill>
                <a:latin typeface="Noto Sans Egyptian Hieroglyphs"/>
                <a:cs typeface="Noto Sans Lao UI"/>
              </a:rPr>
              <a:t> </a:t>
            </a:r>
            <a:r>
              <a:rPr altLang="en-US" b="0" sz="1800" lang="en-US">
                <a:solidFill>
                  <a:srgbClr val="000000"/>
                </a:solidFill>
                <a:latin typeface="Noto Sans Egyptian Hieroglyphs"/>
                <a:cs typeface="Noto Sans Lao UI"/>
              </a:rPr>
              <a:t>s</a:t>
            </a:r>
            <a:r>
              <a:rPr altLang="en-US" b="0" sz="1800" lang="en-US">
                <a:solidFill>
                  <a:srgbClr val="000000"/>
                </a:solidFill>
                <a:latin typeface="Noto Sans Egyptian Hieroglyphs"/>
                <a:cs typeface="Noto Sans Lao UI"/>
              </a:rPr>
              <a:t>h</a:t>
            </a:r>
            <a:r>
              <a:rPr altLang="en-US" b="0" sz="1800" lang="en-US">
                <a:solidFill>
                  <a:srgbClr val="000000"/>
                </a:solidFill>
                <a:latin typeface="Noto Sans Egyptian Hieroglyphs"/>
                <a:cs typeface="Noto Sans Lao UI"/>
              </a:rPr>
              <a:t>o</a:t>
            </a:r>
            <a:r>
              <a:rPr altLang="en-US" b="0" sz="1800" lang="en-US">
                <a:solidFill>
                  <a:srgbClr val="000000"/>
                </a:solidFill>
                <a:latin typeface="Noto Sans Egyptian Hieroglyphs"/>
                <a:cs typeface="Noto Sans Lao UI"/>
              </a:rPr>
              <a:t>w</a:t>
            </a:r>
            <a:r>
              <a:rPr altLang="en-US" b="0" sz="1800" lang="en-US">
                <a:solidFill>
                  <a:srgbClr val="000000"/>
                </a:solidFill>
                <a:latin typeface="Noto Sans Egyptian Hieroglyphs"/>
                <a:cs typeface="Noto Sans Lao UI"/>
              </a:rPr>
              <a:t>i</a:t>
            </a:r>
            <a:r>
              <a:rPr altLang="en-US" b="0" sz="1800" lang="en-US">
                <a:solidFill>
                  <a:srgbClr val="000000"/>
                </a:solidFill>
                <a:latin typeface="Noto Sans Egyptian Hieroglyphs"/>
                <a:cs typeface="Noto Sans Lao UI"/>
              </a:rPr>
              <a:t>n</a:t>
            </a:r>
            <a:r>
              <a:rPr altLang="en-US" b="0" sz="1800" lang="en-US">
                <a:solidFill>
                  <a:srgbClr val="000000"/>
                </a:solidFill>
                <a:latin typeface="Noto Sans Egyptian Hieroglyphs"/>
                <a:cs typeface="Noto Sans Lao UI"/>
              </a:rPr>
              <a:t>g</a:t>
            </a:r>
            <a:r>
              <a:rPr altLang="en-US" b="0" sz="1800" lang="en-US">
                <a:solidFill>
                  <a:srgbClr val="000000"/>
                </a:solidFill>
                <a:latin typeface="Noto Sans Egyptian Hieroglyphs"/>
                <a:cs typeface="Noto Sans Lao UI"/>
              </a:rPr>
              <a:t> </a:t>
            </a:r>
            <a:r>
              <a:rPr altLang="en-US" b="0" sz="1800" lang="en-US">
                <a:solidFill>
                  <a:srgbClr val="000000"/>
                </a:solidFill>
                <a:latin typeface="Noto Sans Egyptian Hieroglyphs"/>
                <a:cs typeface="Noto Sans Lao UI"/>
              </a:rPr>
              <a:t>a</a:t>
            </a:r>
            <a:r>
              <a:rPr altLang="en-US" b="0" sz="1800" lang="en-US">
                <a:solidFill>
                  <a:srgbClr val="000000"/>
                </a:solidFill>
                <a:latin typeface="Noto Sans Egyptian Hieroglyphs"/>
                <a:cs typeface="Noto Sans Lao UI"/>
              </a:rPr>
              <a:t> </a:t>
            </a:r>
            <a:r>
              <a:rPr altLang="en-US" b="0" sz="1800" lang="en-US">
                <a:solidFill>
                  <a:srgbClr val="000000"/>
                </a:solidFill>
                <a:latin typeface="Noto Sans Egyptian Hieroglyphs"/>
                <a:cs typeface="Noto Sans Lao UI"/>
              </a:rPr>
              <a:t>c</a:t>
            </a:r>
            <a:r>
              <a:rPr altLang="en-US" b="0" sz="1800" lang="en-US">
                <a:solidFill>
                  <a:srgbClr val="000000"/>
                </a:solidFill>
                <a:latin typeface="Noto Sans Egyptian Hieroglyphs"/>
                <a:cs typeface="Noto Sans Lao UI"/>
              </a:rPr>
              <a:t>o</a:t>
            </a:r>
            <a:r>
              <a:rPr altLang="en-US" b="0" sz="1800" lang="en-US">
                <a:solidFill>
                  <a:srgbClr val="000000"/>
                </a:solidFill>
                <a:latin typeface="Noto Sans Egyptian Hieroglyphs"/>
                <a:cs typeface="Noto Sans Lao UI"/>
              </a:rPr>
              <a:t>n</a:t>
            </a:r>
            <a:r>
              <a:rPr altLang="en-US" b="0" sz="1800" lang="en-US">
                <a:solidFill>
                  <a:srgbClr val="000000"/>
                </a:solidFill>
                <a:latin typeface="Noto Sans Egyptian Hieroglyphs"/>
                <a:cs typeface="Noto Sans Lao UI"/>
              </a:rPr>
              <a:t>s</a:t>
            </a:r>
            <a:r>
              <a:rPr altLang="en-US" b="0" sz="1800" lang="en-US">
                <a:solidFill>
                  <a:srgbClr val="000000"/>
                </a:solidFill>
                <a:latin typeface="Noto Sans Egyptian Hieroglyphs"/>
                <a:cs typeface="Noto Sans Lao UI"/>
              </a:rPr>
              <a:t>i</a:t>
            </a:r>
            <a:r>
              <a:rPr altLang="en-US" b="0" sz="1800" lang="en-US">
                <a:solidFill>
                  <a:srgbClr val="000000"/>
                </a:solidFill>
                <a:latin typeface="Noto Sans Egyptian Hieroglyphs"/>
                <a:cs typeface="Noto Sans Lao UI"/>
              </a:rPr>
              <a:t>s</a:t>
            </a:r>
            <a:r>
              <a:rPr altLang="en-US" b="0" sz="1800" lang="en-US">
                <a:solidFill>
                  <a:srgbClr val="000000"/>
                </a:solidFill>
                <a:latin typeface="Noto Sans Egyptian Hieroglyphs"/>
                <a:cs typeface="Noto Sans Lao UI"/>
              </a:rPr>
              <a:t>t</a:t>
            </a:r>
            <a:r>
              <a:rPr altLang="en-US" b="0" sz="1800" lang="en-US">
                <a:solidFill>
                  <a:srgbClr val="000000"/>
                </a:solidFill>
                <a:latin typeface="Noto Sans Egyptian Hieroglyphs"/>
                <a:cs typeface="Noto Sans Lao UI"/>
              </a:rPr>
              <a:t>e</a:t>
            </a:r>
            <a:r>
              <a:rPr altLang="en-US" b="0" sz="1800" lang="en-US">
                <a:solidFill>
                  <a:srgbClr val="000000"/>
                </a:solidFill>
                <a:latin typeface="Noto Sans Egyptian Hieroglyphs"/>
                <a:cs typeface="Noto Sans Lao UI"/>
              </a:rPr>
              <a:t>n</a:t>
            </a:r>
            <a:r>
              <a:rPr altLang="en-US" b="0" sz="1800" lang="en-US">
                <a:solidFill>
                  <a:srgbClr val="000000"/>
                </a:solidFill>
                <a:latin typeface="Noto Sans Egyptian Hieroglyphs"/>
                <a:cs typeface="Noto Sans Lao UI"/>
              </a:rPr>
              <a:t>t</a:t>
            </a:r>
            <a:r>
              <a:rPr altLang="en-US" b="0" sz="1800" lang="en-US">
                <a:solidFill>
                  <a:srgbClr val="000000"/>
                </a:solidFill>
                <a:latin typeface="Noto Sans Egyptian Hieroglyphs"/>
                <a:cs typeface="Noto Sans Lao UI"/>
              </a:rPr>
              <a:t> </a:t>
            </a:r>
            <a:r>
              <a:rPr altLang="en-US" b="0" sz="1800" lang="en-US">
                <a:solidFill>
                  <a:srgbClr val="000000"/>
                </a:solidFill>
                <a:latin typeface="Noto Sans Egyptian Hieroglyphs"/>
                <a:cs typeface="Noto Sans Lao UI"/>
              </a:rPr>
              <a:t>l</a:t>
            </a:r>
            <a:r>
              <a:rPr altLang="en-US" b="0" sz="1800" lang="en-US">
                <a:solidFill>
                  <a:srgbClr val="000000"/>
                </a:solidFill>
                <a:latin typeface="Noto Sans Egyptian Hieroglyphs"/>
                <a:cs typeface="Noto Sans Lao UI"/>
              </a:rPr>
              <a:t>e</a:t>
            </a:r>
            <a:r>
              <a:rPr altLang="en-US" b="0" sz="1800" lang="en-US">
                <a:solidFill>
                  <a:srgbClr val="000000"/>
                </a:solidFill>
                <a:latin typeface="Noto Sans Egyptian Hieroglyphs"/>
                <a:cs typeface="Noto Sans Lao UI"/>
              </a:rPr>
              <a:t>v</a:t>
            </a:r>
            <a:r>
              <a:rPr altLang="en-US" b="0" sz="1800" lang="en-US">
                <a:solidFill>
                  <a:srgbClr val="000000"/>
                </a:solidFill>
                <a:latin typeface="Noto Sans Egyptian Hieroglyphs"/>
                <a:cs typeface="Noto Sans Lao UI"/>
              </a:rPr>
              <a:t>e</a:t>
            </a:r>
            <a:r>
              <a:rPr altLang="en-US" b="0" sz="1800" lang="en-US">
                <a:solidFill>
                  <a:srgbClr val="000000"/>
                </a:solidFill>
                <a:latin typeface="Noto Sans Egyptian Hieroglyphs"/>
                <a:cs typeface="Noto Sans Lao UI"/>
              </a:rPr>
              <a:t>l</a:t>
            </a:r>
            <a:r>
              <a:rPr altLang="en-US" b="0" sz="1800" lang="en-US">
                <a:solidFill>
                  <a:srgbClr val="000000"/>
                </a:solidFill>
                <a:latin typeface="Noto Sans Egyptian Hieroglyphs"/>
                <a:cs typeface="Noto Sans Lao UI"/>
              </a:rPr>
              <a:t> </a:t>
            </a:r>
            <a:r>
              <a:rPr altLang="en-US" b="0" sz="1800" lang="en-US">
                <a:solidFill>
                  <a:srgbClr val="000000"/>
                </a:solidFill>
                <a:latin typeface="Noto Sans Egyptian Hieroglyphs"/>
                <a:cs typeface="Noto Sans Lao UI"/>
              </a:rPr>
              <a:t>o</a:t>
            </a:r>
            <a:r>
              <a:rPr altLang="en-US" b="0" sz="1800" lang="en-US">
                <a:solidFill>
                  <a:srgbClr val="000000"/>
                </a:solidFill>
                <a:latin typeface="Noto Sans Egyptian Hieroglyphs"/>
                <a:cs typeface="Noto Sans Lao UI"/>
              </a:rPr>
              <a:t>f</a:t>
            </a:r>
            <a:r>
              <a:rPr altLang="en-US" b="0" sz="1800" lang="en-US">
                <a:solidFill>
                  <a:srgbClr val="000000"/>
                </a:solidFill>
                <a:latin typeface="Noto Sans Egyptian Hieroglyphs"/>
                <a:cs typeface="Noto Sans Lao UI"/>
              </a:rPr>
              <a:t> </a:t>
            </a:r>
            <a:r>
              <a:rPr altLang="en-US" b="0" sz="1800" lang="en-US">
                <a:solidFill>
                  <a:srgbClr val="000000"/>
                </a:solidFill>
                <a:latin typeface="Noto Sans Egyptian Hieroglyphs"/>
                <a:cs typeface="Noto Sans Lao UI"/>
              </a:rPr>
              <a:t>p</a:t>
            </a:r>
            <a:r>
              <a:rPr altLang="en-US" b="0" sz="1800" lang="en-US">
                <a:solidFill>
                  <a:srgbClr val="000000"/>
                </a:solidFill>
                <a:latin typeface="Noto Sans Egyptian Hieroglyphs"/>
                <a:cs typeface="Noto Sans Lao UI"/>
              </a:rPr>
              <a:t>e</a:t>
            </a:r>
            <a:r>
              <a:rPr altLang="en-US" b="0" sz="1800" lang="en-US">
                <a:solidFill>
                  <a:srgbClr val="000000"/>
                </a:solidFill>
                <a:latin typeface="Noto Sans Egyptian Hieroglyphs"/>
                <a:cs typeface="Noto Sans Lao UI"/>
              </a:rPr>
              <a:t>r</a:t>
            </a:r>
            <a:r>
              <a:rPr altLang="en-US" b="0" sz="1800" lang="en-US">
                <a:solidFill>
                  <a:srgbClr val="000000"/>
                </a:solidFill>
                <a:latin typeface="Noto Sans Egyptian Hieroglyphs"/>
                <a:cs typeface="Noto Sans Lao UI"/>
              </a:rPr>
              <a:t>f</a:t>
            </a:r>
            <a:r>
              <a:rPr altLang="en-US" b="0" sz="1800" lang="en-US">
                <a:solidFill>
                  <a:srgbClr val="000000"/>
                </a:solidFill>
                <a:latin typeface="Noto Sans Egyptian Hieroglyphs"/>
                <a:cs typeface="Noto Sans Lao UI"/>
              </a:rPr>
              <a:t>o</a:t>
            </a:r>
            <a:r>
              <a:rPr altLang="en-US" b="0" sz="1800" lang="en-US">
                <a:solidFill>
                  <a:srgbClr val="000000"/>
                </a:solidFill>
                <a:latin typeface="Noto Sans Egyptian Hieroglyphs"/>
                <a:cs typeface="Noto Sans Lao UI"/>
              </a:rPr>
              <a:t>r</a:t>
            </a:r>
            <a:r>
              <a:rPr altLang="en-US" b="0" sz="1800" lang="en-US">
                <a:solidFill>
                  <a:srgbClr val="000000"/>
                </a:solidFill>
                <a:latin typeface="Noto Sans Egyptian Hieroglyphs"/>
                <a:cs typeface="Noto Sans Lao UI"/>
              </a:rPr>
              <a:t>mance</a:t>
            </a:r>
            <a:r>
              <a:rPr altLang="en-US" b="0" sz="1800" lang="en-US">
                <a:solidFill>
                  <a:srgbClr val="000000"/>
                </a:solidFill>
                <a:latin typeface="Noto Sans Egyptian Hieroglyphs"/>
                <a:cs typeface="Noto Sans Lao UI"/>
              </a:rPr>
              <a:t> </a:t>
            </a:r>
            <a:r>
              <a:rPr altLang="en-US" b="0" sz="1800" lang="en-US">
                <a:solidFill>
                  <a:srgbClr val="000000"/>
                </a:solidFill>
                <a:latin typeface="Noto Sans Egyptian Hieroglyphs"/>
                <a:cs typeface="Noto Sans Lao UI"/>
              </a:rPr>
              <a:t>a</a:t>
            </a:r>
            <a:r>
              <a:rPr altLang="en-US" b="0" sz="1800" lang="en-US">
                <a:solidFill>
                  <a:srgbClr val="000000"/>
                </a:solidFill>
                <a:latin typeface="Noto Sans Egyptian Hieroglyphs"/>
                <a:cs typeface="Noto Sans Lao UI"/>
              </a:rPr>
              <a:t>c</a:t>
            </a:r>
            <a:r>
              <a:rPr altLang="en-US" b="0" sz="1800" lang="en-US">
                <a:solidFill>
                  <a:srgbClr val="000000"/>
                </a:solidFill>
                <a:latin typeface="Noto Sans Egyptian Hieroglyphs"/>
                <a:cs typeface="Noto Sans Lao UI"/>
              </a:rPr>
              <a:t>r</a:t>
            </a:r>
            <a:r>
              <a:rPr altLang="en-US" b="0" sz="1800" lang="en-US">
                <a:solidFill>
                  <a:srgbClr val="000000"/>
                </a:solidFill>
                <a:latin typeface="Noto Sans Egyptian Hieroglyphs"/>
                <a:cs typeface="Noto Sans Lao UI"/>
              </a:rPr>
              <a:t>o</a:t>
            </a:r>
            <a:r>
              <a:rPr altLang="en-US" b="0" sz="1800" lang="en-US">
                <a:solidFill>
                  <a:srgbClr val="000000"/>
                </a:solidFill>
                <a:latin typeface="Noto Sans Egyptian Hieroglyphs"/>
                <a:cs typeface="Noto Sans Lao UI"/>
              </a:rPr>
              <a:t>s</a:t>
            </a:r>
            <a:r>
              <a:rPr altLang="en-US" b="0" sz="1800" lang="en-US">
                <a:solidFill>
                  <a:srgbClr val="000000"/>
                </a:solidFill>
                <a:latin typeface="Noto Sans Egyptian Hieroglyphs"/>
                <a:cs typeface="Noto Sans Lao UI"/>
              </a:rPr>
              <a:t>s</a:t>
            </a:r>
            <a:r>
              <a:rPr altLang="en-US" b="0" sz="1800" lang="en-US">
                <a:solidFill>
                  <a:srgbClr val="000000"/>
                </a:solidFill>
                <a:latin typeface="Noto Sans Egyptian Hieroglyphs"/>
                <a:cs typeface="Noto Sans Lao UI"/>
              </a:rPr>
              <a:t> </a:t>
            </a:r>
            <a:r>
              <a:rPr altLang="en-US" b="0" sz="1800" lang="en-US">
                <a:solidFill>
                  <a:srgbClr val="000000"/>
                </a:solidFill>
                <a:latin typeface="Noto Sans Egyptian Hieroglyphs"/>
                <a:cs typeface="Noto Sans Lao UI"/>
              </a:rPr>
              <a:t>t</a:t>
            </a:r>
            <a:r>
              <a:rPr altLang="en-US" b="0" sz="1800" lang="en-US">
                <a:solidFill>
                  <a:srgbClr val="000000"/>
                </a:solidFill>
                <a:latin typeface="Noto Sans Egyptian Hieroglyphs"/>
                <a:cs typeface="Noto Sans Lao UI"/>
              </a:rPr>
              <a:t>h</a:t>
            </a:r>
            <a:r>
              <a:rPr altLang="en-US" b="0" sz="1800" lang="en-US">
                <a:solidFill>
                  <a:srgbClr val="000000"/>
                </a:solidFill>
                <a:latin typeface="Noto Sans Egyptian Hieroglyphs"/>
                <a:cs typeface="Noto Sans Lao UI"/>
              </a:rPr>
              <a:t>e</a:t>
            </a:r>
            <a:r>
              <a:rPr altLang="en-US" b="0" sz="1800" lang="en-US">
                <a:solidFill>
                  <a:srgbClr val="000000"/>
                </a:solidFill>
                <a:latin typeface="Noto Sans Egyptian Hieroglyphs"/>
                <a:cs typeface="Noto Sans Lao UI"/>
              </a:rPr>
              <a:t> </a:t>
            </a:r>
            <a:r>
              <a:rPr altLang="en-US" b="0" sz="1800" lang="en-US">
                <a:solidFill>
                  <a:srgbClr val="000000"/>
                </a:solidFill>
                <a:latin typeface="Noto Sans Egyptian Hieroglyphs"/>
                <a:cs typeface="Noto Sans Lao UI"/>
              </a:rPr>
              <a:t>t</a:t>
            </a:r>
            <a:r>
              <a:rPr altLang="en-US" b="0" sz="1800" lang="en-US">
                <a:solidFill>
                  <a:srgbClr val="000000"/>
                </a:solidFill>
                <a:latin typeface="Noto Sans Egyptian Hieroglyphs"/>
                <a:cs typeface="Noto Sans Lao UI"/>
              </a:rPr>
              <a:t>e</a:t>
            </a:r>
            <a:r>
              <a:rPr altLang="en-US" b="0" sz="1800" lang="en-US">
                <a:solidFill>
                  <a:srgbClr val="000000"/>
                </a:solidFill>
                <a:latin typeface="Noto Sans Egyptian Hieroglyphs"/>
                <a:cs typeface="Noto Sans Lao UI"/>
              </a:rPr>
              <a:t>a</a:t>
            </a:r>
            <a:r>
              <a:rPr altLang="en-US" b="0" sz="1800" lang="en-US">
                <a:solidFill>
                  <a:srgbClr val="000000"/>
                </a:solidFill>
                <a:latin typeface="Noto Sans Egyptian Hieroglyphs"/>
                <a:cs typeface="Noto Sans Lao UI"/>
              </a:rPr>
              <a:t>m</a:t>
            </a:r>
            <a:endParaRPr b="0" sz="2800" lang="en-IN">
              <a:solidFill>
                <a:srgbClr val="000000"/>
              </a:solidFill>
              <a:latin typeface="Noto Sans Egyptian Hieroglyphs"/>
              <a:cs typeface="Noto Sans Lao UI"/>
            </a:endParaRPr>
          </a:p>
        </p:txBody>
      </p:sp>
      <p:graphicFrame>
        <p:nvGraphicFramePr>
          <p:cNvPr id="4194305" name=""/>
          <p:cNvGraphicFramePr>
            <a:graphicFrameLocks/>
          </p:cNvGraphicFramePr>
          <p:nvPr/>
        </p:nvGraphicFramePr>
        <p:xfrm>
          <a:off x="370200" y="1508960"/>
          <a:ext cx="5916736" cy="2029024"/>
        </p:xfrm>
        <a:graphic>
          <a:graphicData uri="http://schemas.openxmlformats.org/drawingml/2006/table">
            <a:tbl>
              <a:tblPr/>
              <a:tblGrid>
                <a:gridCol w="986122"/>
                <a:gridCol w="986122"/>
                <a:gridCol w="986122"/>
                <a:gridCol w="986122"/>
                <a:gridCol w="986122"/>
              </a:tblGrid>
              <a:tr h="636828">
                <a:tc>
                  <a:txBody>
                    <a:bodyPr/>
                    <a:p>
                      <a:pPr algn="l" fontAlgn="b"/>
                      <a:r>
                        <a:rPr b="1" sz="1100">
                          <a:solidFill>
                            <a:srgbClr val="FFFFFF"/>
                          </a:solidFill>
                          <a:latin typeface="Calibri"/>
                        </a:rPr>
                        <a:t>EmpID</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p>
                      <a:pPr algn="l" fontAlgn="b"/>
                      <a:r>
                        <a:rPr b="1" sz="1100">
                          <a:solidFill>
                            <a:srgbClr val="FFFFFF"/>
                          </a:solidFill>
                          <a:latin typeface="Calibri"/>
                        </a:rPr>
                        <a:t>FirstName</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p>
                      <a:pPr algn="l" fontAlgn="b"/>
                      <a:r>
                        <a:rPr b="1" sz="1100">
                          <a:solidFill>
                            <a:srgbClr val="FFFFFF"/>
                          </a:solidFill>
                          <a:latin typeface="Calibri"/>
                        </a:rPr>
                        <a:t>DepartmentType</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p>
                      <a:pPr algn="l" fontAlgn="b"/>
                      <a:r>
                        <a:rPr b="1" sz="1100">
                          <a:solidFill>
                            <a:srgbClr val="FFFFFF"/>
                          </a:solidFill>
                          <a:latin typeface="Calibri"/>
                        </a:rPr>
                        <a:t>Performance Score</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p>
                      <a:pPr algn="l" fontAlgn="b"/>
                      <a:r>
                        <a:rPr b="1" sz="1100">
                          <a:solidFill>
                            <a:srgbClr val="FFFFFF"/>
                          </a:solidFill>
                          <a:latin typeface="Calibri"/>
                        </a:rPr>
                        <a:t>Current Employee Rating</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r>
              <a:tr h="278439">
                <a:tc>
                  <a:txBody>
                    <a:bodyPr/>
                    <a:p>
                      <a:pPr algn="r" fontAlgn="b"/>
                      <a:r>
                        <a:rPr sz="1100">
                          <a:solidFill>
                            <a:srgbClr val="000000"/>
                          </a:solidFill>
                          <a:latin typeface="Calibri"/>
                        </a:rPr>
                        <a:t>2638</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Mathias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r" fontAlgn="b"/>
                      <a:r>
                        <a:rPr sz="1100">
                          <a:solidFill>
                            <a:srgbClr val="000000"/>
                          </a:solidFill>
                          <a:latin typeface="Calibri"/>
                        </a:rPr>
                        <a:t>2</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r>
              <a:tr h="278439">
                <a:tc>
                  <a:txBody>
                    <a:bodyPr/>
                    <a:p>
                      <a:pPr algn="r" fontAlgn="b"/>
                      <a:r>
                        <a:rPr sz="1100">
                          <a:solidFill>
                            <a:srgbClr val="000000"/>
                          </a:solidFill>
                          <a:latin typeface="Calibri"/>
                        </a:rPr>
                        <a:t>2639</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Simeon</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r" fontAlgn="b"/>
                      <a:r>
                        <a:rPr sz="1100">
                          <a:solidFill>
                            <a:srgbClr val="000000"/>
                          </a:solidFill>
                          <a:latin typeface="Calibri"/>
                        </a:rPr>
                        <a:t>2</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r>
              <a:tr h="278439">
                <a:tc>
                  <a:txBody>
                    <a:bodyPr/>
                    <a:p>
                      <a:pPr algn="r" fontAlgn="b"/>
                      <a:r>
                        <a:rPr sz="1100">
                          <a:solidFill>
                            <a:srgbClr val="000000"/>
                          </a:solidFill>
                          <a:latin typeface="Calibri"/>
                        </a:rPr>
                        <a:t>2640</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Magdalena</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r" fontAlgn="b"/>
                      <a:r>
                        <a:rPr sz="1100">
                          <a:solidFill>
                            <a:srgbClr val="000000"/>
                          </a:solidFill>
                          <a:latin typeface="Calibri"/>
                        </a:rPr>
                        <a:t>4</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r>
              <a:tr h="278439">
                <a:tc>
                  <a:txBody>
                    <a:bodyPr/>
                    <a:p>
                      <a:pPr algn="r" fontAlgn="b"/>
                      <a:r>
                        <a:rPr sz="1100">
                          <a:solidFill>
                            <a:srgbClr val="000000"/>
                          </a:solidFill>
                          <a:latin typeface="Calibri"/>
                        </a:rPr>
                        <a:t>2641</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Gwendolyn</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r" fontAlgn="b"/>
                      <a:r>
                        <a:rPr sz="1100">
                          <a:solidFill>
                            <a:srgbClr val="000000"/>
                          </a:solidFill>
                          <a:latin typeface="Calibri"/>
                        </a:rPr>
                        <a:t>2</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r>
              <a:tr h="278439">
                <a:tc>
                  <a:txBody>
                    <a:bodyPr/>
                    <a:p>
                      <a:pPr algn="r" fontAlgn="b"/>
                      <a:r>
                        <a:rPr sz="1100">
                          <a:solidFill>
                            <a:srgbClr val="000000"/>
                          </a:solidFill>
                          <a:latin typeface="Calibri"/>
                        </a:rPr>
                        <a:t>2642</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Demarion</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r" fontAlgn="b"/>
                      <a:r>
                        <a:rPr sz="1100">
                          <a:solidFill>
                            <a:srgbClr val="000000"/>
                          </a:solidFill>
                          <a:latin typeface="Calibri"/>
                        </a:rPr>
                        <a:t>4</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596" name="TextBox 3"/>
          <p:cNvSpPr txBox="1"/>
          <p:nvPr/>
        </p:nvSpPr>
        <p:spPr>
          <a:xfrm>
            <a:off x="631031" y="1726793"/>
            <a:ext cx="8521898" cy="2491741"/>
          </a:xfrm>
          <a:prstGeom prst="rect"/>
          <a:noFill/>
        </p:spPr>
        <p:txBody>
          <a:bodyPr wrap="square">
            <a:spAutoFit/>
          </a:bodyPr>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9"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3"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5"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4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4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2"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8" name="TextBox 10"/>
          <p:cNvSpPr txBox="1"/>
          <p:nvPr/>
        </p:nvSpPr>
        <p:spPr>
          <a:xfrm>
            <a:off x="1526977" y="2274838"/>
            <a:ext cx="6101952" cy="2491740"/>
          </a:xfrm>
          <a:prstGeom prst="rect"/>
          <a:noFill/>
        </p:spPr>
        <p:txBody>
          <a:bodyPr wrap="square">
            <a:spAutoFit/>
          </a:bodyPr>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4" name="TextBox 10"/>
          <p:cNvSpPr txBox="1"/>
          <p:nvPr/>
        </p:nvSpPr>
        <p:spPr>
          <a:xfrm>
            <a:off x="2274094" y="3269397"/>
            <a:ext cx="6641305"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5" name="TextBox 11"/>
          <p:cNvSpPr txBox="1"/>
          <p:nvPr/>
        </p:nvSpPr>
        <p:spPr>
          <a:xfrm>
            <a:off x="892969" y="2047756"/>
            <a:ext cx="7608094" cy="3025140"/>
          </a:xfrm>
          <a:prstGeom prst="rect"/>
          <a:noFill/>
        </p:spPr>
        <p:txBody>
          <a:bodyPr wrap="square">
            <a:spAutoFit/>
          </a:bodyPr>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1" name="TextBox 8"/>
          <p:cNvSpPr txBox="1"/>
          <p:nvPr/>
        </p:nvSpPr>
        <p:spPr>
          <a:xfrm>
            <a:off x="1571625" y="2238375"/>
            <a:ext cx="7581304" cy="1158240"/>
          </a:xfrm>
          <a:prstGeom prst="rect"/>
          <a:noFill/>
        </p:spPr>
        <p:txBody>
          <a:bodyPr wrap="square">
            <a:spAutoFit/>
          </a:bodyPr>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7" name="TextBox 9"/>
          <p:cNvSpPr txBox="1"/>
          <p:nvPr/>
        </p:nvSpPr>
        <p:spPr>
          <a:xfrm>
            <a:off x="3050976" y="1726793"/>
            <a:ext cx="6581179" cy="3291840"/>
          </a:xfrm>
          <a:prstGeom prst="rect"/>
          <a:noFill/>
        </p:spPr>
        <p:txBody>
          <a:bodyPr wrap="square">
            <a:spAutoFit/>
          </a:bodyPr>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IN"/>
              <a:t>Dataset Description</a:t>
            </a:r>
          </a:p>
        </p:txBody>
      </p:sp>
      <p:sp>
        <p:nvSpPr>
          <p:cNvPr id="1048689" name="TextBox 3"/>
          <p:cNvSpPr txBox="1"/>
          <p:nvPr/>
        </p:nvSpPr>
        <p:spPr>
          <a:xfrm>
            <a:off x="755332" y="1311295"/>
            <a:ext cx="9067324" cy="3025140"/>
          </a:xfrm>
          <a:prstGeom prst="rect"/>
          <a:noFill/>
        </p:spPr>
        <p:txBody>
          <a:bodyPr wrap="square">
            <a:spAutoFit/>
          </a:bodyPr>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381250" y="1695451"/>
            <a:ext cx="9239250" cy="5120640"/>
          </a:xfrm>
          <a:prstGeom prst="rect"/>
          <a:noFill/>
        </p:spPr>
        <p:txBody>
          <a:bodyPr rtlCol="0" wrap="square">
            <a:spAutoFit/>
          </a:bodyPr>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2024-03-20T22:07:22Z</dcterms:created>
  <dcterms:modified xsi:type="dcterms:W3CDTF">2024-08-31T19:21:22Z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405540e8f508409b856f2a09d3a8cb47</vt:lpwstr>
  </property>
</Properties>
</file>