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cf10ba9a5_0_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6cf10ba9a5_0_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7"/>
          <p:cNvSpPr txBox="1"/>
          <p:nvPr>
            <p:ph type="ctrTitle"/>
          </p:nvPr>
        </p:nvSpPr>
        <p:spPr>
          <a:xfrm>
            <a:off x="5815450" y="2235775"/>
            <a:ext cx="4244100" cy="10326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Clr>
                <a:schemeClr val="dk1"/>
              </a:buClr>
              <a:buSzPts val="1100"/>
              <a:buFont typeface="Arial"/>
              <a:buNone/>
            </a:pPr>
            <a:r>
              <a:rPr lang="en-US" sz="3400">
                <a:latin typeface="Calibri"/>
                <a:ea typeface="Calibri"/>
                <a:cs typeface="Calibri"/>
                <a:sym typeface="Calibri"/>
              </a:rPr>
              <a:t>N.Santhakumar</a:t>
            </a:r>
            <a:endParaRPr sz="3400">
              <a:latin typeface="Calibri"/>
              <a:ea typeface="Calibri"/>
              <a:cs typeface="Calibri"/>
              <a:sym typeface="Calibri"/>
            </a:endParaRPr>
          </a:p>
          <a:p>
            <a:pPr indent="0" lvl="0" marL="3213735" rtl="0" algn="l">
              <a:lnSpc>
                <a:spcPct val="100000"/>
              </a:lnSpc>
              <a:spcBef>
                <a:spcPts val="0"/>
              </a:spcBef>
              <a:spcAft>
                <a:spcPts val="0"/>
              </a:spcAft>
              <a:buNone/>
            </a:pPr>
            <a:r>
              <a:t/>
            </a:r>
            <a:endParaRPr/>
          </a:p>
        </p:txBody>
      </p:sp>
      <p:sp>
        <p:nvSpPr>
          <p:cNvPr id="59" name="Google Shape;59;p7"/>
          <p:cNvSpPr txBox="1"/>
          <p:nvPr/>
        </p:nvSpPr>
        <p:spPr>
          <a:xfrm>
            <a:off x="5907725" y="3006150"/>
            <a:ext cx="4689900" cy="11520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Clr>
                <a:schemeClr val="dk1"/>
              </a:buClr>
              <a:buSzPts val="1100"/>
              <a:buFont typeface="Arial"/>
              <a:buNone/>
            </a:pPr>
            <a:r>
              <a:rPr lang="en-US" sz="2500">
                <a:solidFill>
                  <a:schemeClr val="dk1"/>
                </a:solidFill>
                <a:latin typeface="Calibri"/>
                <a:ea typeface="Calibri"/>
                <a:cs typeface="Calibri"/>
                <a:sym typeface="Calibri"/>
              </a:rPr>
              <a:t>Hand written digit recognition using python(deep belief network)</a:t>
            </a:r>
            <a:endParaRPr sz="25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t/>
            </a:r>
            <a:endParaRPr b="1" sz="2400">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t/>
            </a:r>
            <a:endParaRPr sz="1100">
              <a:latin typeface="Trebuchet MS"/>
              <a:ea typeface="Trebuchet MS"/>
              <a:cs typeface="Trebuchet MS"/>
              <a:sym typeface="Trebuchet MS"/>
            </a:endParaRPr>
          </a:p>
        </p:txBody>
      </p:sp>
      <p:pic>
        <p:nvPicPr>
          <p:cNvPr id="193" name="Google Shape;193;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6"/>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5" name="Google Shape;195;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96" name="Google Shape;196;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t/>
            </a:r>
            <a:endParaRPr sz="2000">
              <a:latin typeface="Trebuchet MS"/>
              <a:ea typeface="Trebuchet MS"/>
              <a:cs typeface="Trebuchet MS"/>
              <a:sym typeface="Trebuchet MS"/>
            </a:endParaRPr>
          </a:p>
        </p:txBody>
      </p:sp>
      <p:sp>
        <p:nvSpPr>
          <p:cNvPr id="197" name="Google Shape;197;p16"/>
          <p:cNvSpPr txBox="1"/>
          <p:nvPr/>
        </p:nvSpPr>
        <p:spPr>
          <a:xfrm>
            <a:off x="755325" y="1315050"/>
            <a:ext cx="9381000" cy="4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The specific results of training a Deep Belief Network (DBN) for handwritten digit recognition would depend on various factors such as the dataset used, the architecture of the DBN, hyperparameters chosen, and the amount of training data available. Typically, a well-optimized DBN model can achieve high accuracy on the MNIST dataset, often surpassing 98% accuracy on the test set. However, exact results may vary based on the specific implementation and tuning choices made during the modeling process.</a:t>
            </a:r>
            <a:endParaRPr sz="2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7183975" y="3173750"/>
            <a:ext cx="504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89" name="Google Shape;89;p8"/>
          <p:cNvSpPr txBox="1"/>
          <p:nvPr/>
        </p:nvSpPr>
        <p:spPr>
          <a:xfrm>
            <a:off x="1277950" y="1968350"/>
            <a:ext cx="7002000" cy="19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latin typeface="Calibri"/>
                <a:ea typeface="Calibri"/>
                <a:cs typeface="Calibri"/>
                <a:sym typeface="Calibri"/>
              </a:rPr>
              <a:t>Hand written digit recognition using python(deep belief network)</a:t>
            </a:r>
            <a:endParaRPr sz="2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5" name="Google Shape;95;p9"/>
          <p:cNvGrpSpPr/>
          <p:nvPr/>
        </p:nvGrpSpPr>
        <p:grpSpPr>
          <a:xfrm>
            <a:off x="7448612" y="0"/>
            <a:ext cx="4743795" cy="6858466"/>
            <a:chOff x="7448612" y="0"/>
            <a:chExt cx="4743795" cy="6858466"/>
          </a:xfrm>
        </p:grpSpPr>
        <p:sp>
          <p:nvSpPr>
            <p:cNvPr id="96" name="Google Shape;96;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5" name="Google Shape;105;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9"/>
          <p:cNvSpPr txBox="1"/>
          <p:nvPr/>
        </p:nvSpPr>
        <p:spPr>
          <a:xfrm>
            <a:off x="752475" y="6486037"/>
            <a:ext cx="1773600" cy="1692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9" name="Google Shape;109;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sp>
        <p:nvSpPr>
          <p:cNvPr id="111" name="Google Shape;111;p9"/>
          <p:cNvSpPr txBox="1"/>
          <p:nvPr>
            <p:ph type="title"/>
          </p:nvPr>
        </p:nvSpPr>
        <p:spPr>
          <a:xfrm>
            <a:off x="739775" y="445388"/>
            <a:ext cx="23571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2" name="Google Shape;112;p9"/>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3" name="Google Shape;113;p9"/>
          <p:cNvSpPr txBox="1"/>
          <p:nvPr/>
        </p:nvSpPr>
        <p:spPr>
          <a:xfrm>
            <a:off x="1217825" y="1466925"/>
            <a:ext cx="9164400" cy="46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The agenda of implementing handwritten digit recognition using a Deep Belief Network (DBN) in Python involves several key steps: first, loading and preprocessing the MNIST dataset; second, initializing and pre-training Restricted Boltzmann Machines (RBMs) layer by layer to learn hierarchical representations of the data; third, fine-tuning the network using backpropagation to optimize the model for classification; finally, evaluating the model's performance on a separate test dataset to assess its accuracy in recognizing handwritten digits</a:t>
            </a:r>
            <a:endParaRPr sz="2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0"/>
          <p:cNvGrpSpPr/>
          <p:nvPr/>
        </p:nvGrpSpPr>
        <p:grpSpPr>
          <a:xfrm>
            <a:off x="9682900" y="119775"/>
            <a:ext cx="2762250" cy="3257550"/>
            <a:chOff x="7991475" y="2933700"/>
            <a:chExt cx="2762250" cy="3257550"/>
          </a:xfrm>
        </p:grpSpPr>
        <p:sp>
          <p:nvSpPr>
            <p:cNvPr id="119" name="Google Shape;11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1" name="Google Shape;121;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4" name="Google Shape;124;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10"/>
          <p:cNvSpPr txBox="1"/>
          <p:nvPr/>
        </p:nvSpPr>
        <p:spPr>
          <a:xfrm>
            <a:off x="1191125" y="1636825"/>
            <a:ext cx="9191100" cy="45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The problem statement involves developing a system capable of accurately recognizing handwritten digits from the MNIST dataset using a Deep Belief Network (DBN) implemented in Python. This task requires training the network to learn hierarchical representations of the input data through unsupervised pre-training of Restricted Boltzmann Machines (RBMs), followed by supervised fine-tuning using backpropagation. The objective is to achieve high accuracy in classifying digits while handling the challenges of varying handwriting styles and noise present in the dataset</a:t>
            </a:r>
            <a:endParaRPr sz="2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5" name="Google Shape;135;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8" name="Google Shape;138;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1" name="Google Shape;141;p11"/>
          <p:cNvSpPr txBox="1"/>
          <p:nvPr/>
        </p:nvSpPr>
        <p:spPr>
          <a:xfrm>
            <a:off x="987175" y="2297275"/>
            <a:ext cx="8472600" cy="3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The project aims to create a handwritten digit recognition system using a Deep Belief Network (DBN) implemented in Python. The system will utilize the MNIST dataset for training and testing. The process involves several key steps: loading and preprocessing the dataset, initializing and pre-training RBMs layer by layer to learn hierarchical representations of the data, fine-tuning the network using backpropagation for classification, and evaluating the model's performance on a separate test dataset. The overarching goal is to develop a robust and accurate model capable of recognizing handwritten digits with high precision, contributing to the field of machine learning and computer vision</a:t>
            </a:r>
            <a:r>
              <a:rPr lang="en-US"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9" name="Google Shape;149;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12"/>
          <p:cNvSpPr txBox="1"/>
          <p:nvPr/>
        </p:nvSpPr>
        <p:spPr>
          <a:xfrm>
            <a:off x="987175" y="2066625"/>
            <a:ext cx="8749500" cy="3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end users of a handwritten digit recognition system based on a Deep Belief Network (DBN) could include researchers seeking advancements in machine learning algorithms, developers integrating digit recognition into applications like optical character recognition (OCR), educators utilizing it as a teaching tool, businesses automating tasks involving handwritten digits, and members of the general public interested in experimenting with machine learning or understanding digit recognition technology.</a:t>
            </a:r>
            <a:endParaRPr sz="2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3"/>
          <p:cNvSpPr txBox="1"/>
          <p:nvPr>
            <p:ph type="title"/>
          </p:nvPr>
        </p:nvSpPr>
        <p:spPr>
          <a:xfrm>
            <a:off x="848800" y="796375"/>
            <a:ext cx="9581400" cy="1121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2" name="Google Shape;162;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3" name="Google Shape;163;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4" name="Google Shape;164;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5" name="Google Shape;165;p13"/>
          <p:cNvSpPr txBox="1"/>
          <p:nvPr/>
        </p:nvSpPr>
        <p:spPr>
          <a:xfrm>
            <a:off x="848800" y="2242150"/>
            <a:ext cx="9115800" cy="40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Implementing a Deep Belief Network (DBN) for handwritten digit recognition involves leveraging its hierarchical feature learning capabilities through layer-wise unsupervised pre-training, followed by supervised fine-tuning. The DBN's value proposition lies in its ability to autonomously learn intricate patterns from data, efficiently capture complex variations, and achieve high accuracy even in the presence of noise and variability. By providing robust, scalable solutions that streamline the process of feature extraction and classification, DBNs offer a powerful framework for digit recognition tasks and extend their applicability to a wide range of real-world applications</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3" name="Google Shape;173;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74" name="Google Shape;174;p14"/>
          <p:cNvSpPr txBox="1"/>
          <p:nvPr/>
        </p:nvSpPr>
        <p:spPr>
          <a:xfrm>
            <a:off x="956425" y="1333125"/>
            <a:ext cx="9810300" cy="51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latin typeface="Calibri"/>
                <a:ea typeface="Calibri"/>
                <a:cs typeface="Calibri"/>
                <a:sym typeface="Calibri"/>
              </a:rPr>
              <a:t>Implementing a Deep Belief Network (DBN) for handwritten digit recognition offers a captivating solution that harnesses its remarkable ability to autonomously learn intricate patterns from data. Through layer-wise unsupervised pre-training followed by supervised fine-tuning, DBNs provide a pathway to unlocking the hidden complexities within handwritten digits, achieving astonishing accuracy even amidst noisy and variable input. This transformative approach not only streamlines the process of feature extraction and classification but also extends its allure to diverse real-world applications where precise and efficient pattern recognition reigns supreme, eliciting awe at its capability to seamlessly navigate the nuances of digit recognition tasks with unparalleled finesse</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0" name="Google Shape;180;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1" name="Google Shape;181;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Google Shape;182;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3" name="Google Shape;183;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4" name="Google Shape;184;p15"/>
          <p:cNvSpPr txBox="1"/>
          <p:nvPr/>
        </p:nvSpPr>
        <p:spPr>
          <a:xfrm>
            <a:off x="739775" y="1367853"/>
            <a:ext cx="28119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85" name="Google Shape;185;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86" name="Google Shape;186;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87" name="Google Shape;187;p15"/>
          <p:cNvSpPr txBox="1"/>
          <p:nvPr/>
        </p:nvSpPr>
        <p:spPr>
          <a:xfrm>
            <a:off x="1057625" y="1236275"/>
            <a:ext cx="8911500" cy="52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Modeling a Deep Belief Network (DBN) for handwritten digit recognition involves constructing a hierarchical architecture by stacking multiple layers of Restricted Boltzmann Machines (RBMs). Initially, each RBM layer is pre-trained using unsupervised learning techniques like Contrastive Divergence to capture intricate patterns in the input data. Subsequently, the entire DBN is fine-tuned using supervised learning methods such as backpropagation, optimizing its parameters to minimize classification error. The model is then evaluated on a separate test dataset to assess its performance in accurately recognizing handwritten digits. Hyperparameter tuning may be employed to optimize the model's performance further. Once validated, the trained DBN can be deployed for practical applications, offering robust and efficient digit recognition capabilities across various scenarios.</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