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7" r:id="rId6"/>
    <p:sldId id="261" r:id="rId7"/>
    <p:sldId id="265" r:id="rId8"/>
    <p:sldId id="259" r:id="rId9"/>
    <p:sldId id="264"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9" d="100"/>
          <a:sy n="89" d="100"/>
        </p:scale>
        <p:origin x="-403"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69786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i="1" u="sng" spc="-5" dirty="0"/>
              <a:t>GROCERY WEB APP</a:t>
            </a:r>
          </a:p>
        </p:txBody>
      </p:sp>
      <p:sp>
        <p:nvSpPr>
          <p:cNvPr id="3" name="object 3"/>
          <p:cNvSpPr txBox="1"/>
          <p:nvPr/>
        </p:nvSpPr>
        <p:spPr>
          <a:xfrm>
            <a:off x="2362200" y="26670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p>
          <a:p>
            <a:pPr marL="12700" indent="4572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p>
          <a:p>
            <a:pPr marL="12700">
              <a:lnSpc>
                <a:spcPct val="100000"/>
              </a:lnSpc>
              <a:spcBef>
                <a:spcPts val="1020"/>
              </a:spcBef>
            </a:pPr>
            <a:r>
              <a:rPr lang="en-US" sz="2400" b="1" dirty="0">
                <a:latin typeface="Times New Roman" panose="02020603050405020304"/>
                <a:cs typeface="Times New Roman" panose="02020603050405020304"/>
              </a:rPr>
              <a:t>       NITHISH S                       (211521205097)</a:t>
            </a:r>
          </a:p>
          <a:p>
            <a:pPr marL="12700">
              <a:lnSpc>
                <a:spcPct val="100000"/>
              </a:lnSpc>
              <a:spcBef>
                <a:spcPts val="1020"/>
              </a:spcBef>
            </a:pPr>
            <a:r>
              <a:rPr lang="en-US" sz="2400" b="1" dirty="0">
                <a:latin typeface="Times New Roman" panose="02020603050405020304"/>
                <a:cs typeface="Times New Roman" panose="02020603050405020304"/>
              </a:rPr>
              <a:t>       SAI BALAJI S                  (211521205157)</a:t>
            </a:r>
          </a:p>
          <a:p>
            <a:pPr marL="12700">
              <a:lnSpc>
                <a:spcPct val="100000"/>
              </a:lnSpc>
              <a:spcBef>
                <a:spcPts val="1020"/>
              </a:spcBef>
            </a:pPr>
            <a:r>
              <a:rPr lang="en-US" sz="2400" b="1"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2"/>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5980"/>
            <a:ext cx="10363200" cy="676910"/>
          </a:xfrm>
        </p:spPr>
        <p:txBody>
          <a:bodyPr/>
          <a:lstStyle/>
          <a:p>
            <a:r>
              <a:rPr lang="en-US" b="1" i="1">
                <a:latin typeface="Bauhaus 93" panose="04030905020B02020C02" charset="0"/>
                <a:cs typeface="Bauhaus 93" panose="04030905020B02020C02" charset="0"/>
              </a:rPr>
              <a:t>                            THANK YOU</a:t>
            </a:r>
          </a:p>
        </p:txBody>
      </p:sp>
      <p:sp>
        <p:nvSpPr>
          <p:cNvPr id="3" name="Subtitle 2"/>
          <p:cNvSpPr>
            <a:spLocks noGrp="1"/>
          </p:cNvSpPr>
          <p:nvPr>
            <p:ph type="subTitle" idx="4"/>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p>
        </p:txBody>
      </p:sp>
      <p:sp>
        <p:nvSpPr>
          <p:cNvPr id="4" name="Text Box 3"/>
          <p:cNvSpPr txBox="1"/>
          <p:nvPr/>
        </p:nvSpPr>
        <p:spPr>
          <a:xfrm>
            <a:off x="1179195" y="1809750"/>
            <a:ext cx="10422255" cy="4215130"/>
          </a:xfrm>
          <a:prstGeom prst="rect">
            <a:avLst/>
          </a:prstGeom>
          <a:noFill/>
        </p:spPr>
        <p:txBody>
          <a:bodyPr wrap="square" rtlCol="0">
            <a:noAutofit/>
          </a:bodyPr>
          <a:lstStyle/>
          <a:p>
            <a:pPr algn="just">
              <a:lnSpc>
                <a:spcPct val="110000"/>
              </a:lnSpc>
            </a:pPr>
            <a:r>
              <a:rPr lang="en-US" sz="240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p>
        </p:txBody>
      </p:sp>
      <p:sp>
        <p:nvSpPr>
          <p:cNvPr id="4" name="TextBox 3"/>
          <p:cNvSpPr txBox="1"/>
          <p:nvPr/>
        </p:nvSpPr>
        <p:spPr>
          <a:xfrm>
            <a:off x="533400" y="2133600"/>
            <a:ext cx="112991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6825" y="603250"/>
            <a:ext cx="6318250"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p>
        </p:txBody>
      </p:sp>
      <p:pic>
        <p:nvPicPr>
          <p:cNvPr id="14" name="Picture 13" descr="A screenshot of a dia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2">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GROCERY WEB APP</vt:lpstr>
      <vt:lpstr>ABSTRACT</vt:lpstr>
      <vt:lpstr>INTRODUCTION</vt:lpstr>
      <vt:lpstr>EXISTING SYSTEM</vt:lpstr>
      <vt:lpstr>                EXISTING SYSTEM</vt:lpstr>
      <vt:lpstr>PROPOSED SYSTEM</vt:lpstr>
      <vt:lpstr>                 PROPOSED SYSTEM</vt:lpstr>
      <vt:lpstr>ENTITY RELATIONSHIP DIAGRAM</vt:lpstr>
      <vt:lpstr>             SYSTEM ARCHITECTURE</vt:lpstr>
      <vt:lpstr>PowerPoint Presentation</vt:lpstr>
      <vt:lpstr>              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kprashanth</cp:lastModifiedBy>
  <cp:revision>2</cp:revision>
  <dcterms:created xsi:type="dcterms:W3CDTF">2024-02-15T12:58:00Z</dcterms:created>
  <dcterms:modified xsi:type="dcterms:W3CDTF">2024-10-08T15:50:05Z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