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B534-A70B-445A-AB4A-0359929E273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DABD-EF43-4AFE-AF29-97A320723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How to Choose the Best Location in London to start an Indian Restaurant?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Visualize the Areas(Neighborhoods) of </a:t>
            </a:r>
            <a:r>
              <a:rPr lang="en-US" b="1" dirty="0" err="1"/>
              <a:t>Newham</a:t>
            </a:r>
            <a:r>
              <a:rPr lang="en-US" b="1" dirty="0"/>
              <a:t> Borough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69" t="34406" r="23597" b="11134"/>
          <a:stretch/>
        </p:blipFill>
        <p:spPr>
          <a:xfrm>
            <a:off x="991673" y="1880315"/>
            <a:ext cx="8834907" cy="47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many venues were returned by Foursquare</a:t>
            </a:r>
            <a:r>
              <a:rPr lang="en-US" b="1" dirty="0" smtClean="0"/>
              <a:t>? </a:t>
            </a:r>
            <a:r>
              <a:rPr lang="en-US" b="1" dirty="0" err="1" smtClean="0"/>
              <a:t>Ans</a:t>
            </a:r>
            <a:r>
              <a:rPr lang="en-US" b="1" dirty="0" smtClean="0"/>
              <a:t>: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Explore Neighborhoods in </a:t>
            </a:r>
            <a:r>
              <a:rPr lang="en-US" b="1" dirty="0" err="1"/>
              <a:t>Newham</a:t>
            </a:r>
            <a:r>
              <a:rPr lang="en-US" b="1" dirty="0"/>
              <a:t> Borough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86" t="46963" r="42313" b="13072"/>
          <a:stretch/>
        </p:blipFill>
        <p:spPr>
          <a:xfrm>
            <a:off x="785610" y="2459865"/>
            <a:ext cx="8126569" cy="36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of unique </a:t>
            </a:r>
            <a:r>
              <a:rPr lang="en-US" b="1" dirty="0" smtClean="0"/>
              <a:t>categories: 94</a:t>
            </a:r>
          </a:p>
          <a:p>
            <a:r>
              <a:rPr lang="en-US" b="1" dirty="0"/>
              <a:t>Analyze Each Neighborhood in </a:t>
            </a:r>
            <a:r>
              <a:rPr lang="en-US" b="1" dirty="0" err="1"/>
              <a:t>Newham</a:t>
            </a:r>
            <a:r>
              <a:rPr lang="en-US" b="1" dirty="0"/>
              <a:t> borough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58" t="52245" r="24199" b="11840"/>
          <a:stretch/>
        </p:blipFill>
        <p:spPr>
          <a:xfrm>
            <a:off x="1133341" y="3593206"/>
            <a:ext cx="8319752" cy="26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 new </a:t>
            </a:r>
            <a:r>
              <a:rPr lang="en-US" b="1" dirty="0" err="1"/>
              <a:t>dataframe</a:t>
            </a:r>
            <a:r>
              <a:rPr lang="en-US" b="1" dirty="0"/>
              <a:t> that includes the cluster as well as the top 10 venues for each neighborhood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39" t="38254" r="23930" b="25933"/>
          <a:stretch/>
        </p:blipFill>
        <p:spPr>
          <a:xfrm>
            <a:off x="746975" y="2047741"/>
            <a:ext cx="9775063" cy="47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72" t="33814" r="23930" b="11727"/>
          <a:stretch/>
        </p:blipFill>
        <p:spPr>
          <a:xfrm>
            <a:off x="838201" y="2086377"/>
            <a:ext cx="10623996" cy="37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According to the above data the best place to open an Indian </a:t>
            </a:r>
            <a:r>
              <a:rPr lang="en-US" b="1" dirty="0" err="1"/>
              <a:t>restuarant</a:t>
            </a:r>
            <a:r>
              <a:rPr lang="en-US" b="1" dirty="0"/>
              <a:t> (based on 1st most common venue data): Manor Park, </a:t>
            </a:r>
            <a:r>
              <a:rPr lang="en-US" b="1" dirty="0" err="1"/>
              <a:t>Beckston</a:t>
            </a:r>
            <a:r>
              <a:rPr lang="en-US" b="1" dirty="0"/>
              <a:t>, Maryland, Custom House and Plaistow. This area also high population of Asians including Indians. It </a:t>
            </a:r>
            <a:r>
              <a:rPr lang="en-US" b="1" dirty="0" err="1"/>
              <a:t>wll</a:t>
            </a:r>
            <a:r>
              <a:rPr lang="en-US" b="1" dirty="0"/>
              <a:t> be a good idea to start </a:t>
            </a:r>
            <a:r>
              <a:rPr lang="en-US" b="1" dirty="0" err="1"/>
              <a:t>restuarant</a:t>
            </a:r>
            <a:r>
              <a:rPr lang="en-US" b="1" dirty="0"/>
              <a:t>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and </a:t>
            </a:r>
            <a:r>
              <a:rPr lang="en-US" dirty="0"/>
              <a:t>facility are significant to the success of a restaurant, but the location can be just as crucial, especially in the early years.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all locations are suitable for opening a restaurant. </a:t>
            </a:r>
            <a:endParaRPr lang="en-US" dirty="0" smtClean="0"/>
          </a:p>
          <a:p>
            <a:r>
              <a:rPr lang="en-US" dirty="0"/>
              <a:t>The following points need to be considered before the business idea is put into action:</a:t>
            </a:r>
          </a:p>
          <a:p>
            <a:pPr lvl="1"/>
            <a:r>
              <a:rPr lang="en-US" dirty="0"/>
              <a:t>The style of the restaurant</a:t>
            </a:r>
          </a:p>
          <a:p>
            <a:pPr lvl="1"/>
            <a:r>
              <a:rPr lang="en-US" dirty="0"/>
              <a:t>The target customers</a:t>
            </a:r>
          </a:p>
          <a:p>
            <a:pPr lvl="1"/>
            <a:r>
              <a:rPr lang="en-US" dirty="0"/>
              <a:t>Competition</a:t>
            </a:r>
          </a:p>
          <a:p>
            <a:pPr lvl="1"/>
            <a:r>
              <a:rPr lang="en-US" dirty="0"/>
              <a:t>Menu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the problem we need datasets based on:</a:t>
            </a:r>
          </a:p>
          <a:p>
            <a:pPr lvl="1"/>
            <a:r>
              <a:rPr lang="en-US" dirty="0"/>
              <a:t>The target audience: Age, Gender, Marital status, Employment status, Income</a:t>
            </a:r>
          </a:p>
          <a:p>
            <a:pPr lvl="1"/>
            <a:r>
              <a:rPr lang="en-US" dirty="0"/>
              <a:t>Existing Restaurants in each boroughs</a:t>
            </a:r>
          </a:p>
          <a:p>
            <a:pPr lvl="1"/>
            <a:r>
              <a:rPr lang="en-US" dirty="0" err="1"/>
              <a:t>Rateable</a:t>
            </a:r>
            <a:r>
              <a:rPr lang="en-US" dirty="0"/>
              <a:t> Value Statistics for Commercial and Industrial </a:t>
            </a:r>
            <a:r>
              <a:rPr lang="en-US" dirty="0" err="1"/>
              <a:t>Floorspace</a:t>
            </a:r>
            <a:endParaRPr lang="en-US" dirty="0"/>
          </a:p>
          <a:p>
            <a:pPr lvl="1"/>
            <a:r>
              <a:rPr lang="en-US" dirty="0" smtClean="0"/>
              <a:t>Tourism </a:t>
            </a:r>
            <a:r>
              <a:rPr lang="en-US" dirty="0"/>
              <a:t>spend estimates as well as domestic spend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ethnic group: Find borough with highest population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452687"/>
            <a:ext cx="9305925" cy="24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smtClean="0"/>
              <a:t>Number of restaurants in </a:t>
            </a:r>
            <a:r>
              <a:rPr lang="en-US" dirty="0" err="1" smtClean="0"/>
              <a:t>Newham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3000374"/>
            <a:ext cx="9708524" cy="17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3 </a:t>
            </a:r>
            <a:r>
              <a:rPr lang="en-US" b="1" dirty="0" err="1"/>
              <a:t>dataframes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75" t="34406" r="61205" b="44580"/>
          <a:stretch/>
        </p:blipFill>
        <p:spPr>
          <a:xfrm>
            <a:off x="1403797" y="1690688"/>
            <a:ext cx="7946265" cy="25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</a:t>
            </a:r>
            <a:r>
              <a:rPr lang="en-US" b="1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07" t="34702" r="52884" b="30669"/>
          <a:stretch/>
        </p:blipFill>
        <p:spPr>
          <a:xfrm>
            <a:off x="838200" y="1690687"/>
            <a:ext cx="9799749" cy="42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and Test </a:t>
            </a:r>
            <a:r>
              <a:rPr lang="en-US" b="1" dirty="0" smtClean="0"/>
              <a:t>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09" t="42990" r="24595" b="13502"/>
          <a:stretch/>
        </p:blipFill>
        <p:spPr>
          <a:xfrm>
            <a:off x="2434107" y="1300766"/>
            <a:ext cx="7508384" cy="39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43" t="44765" r="53883" b="20014"/>
          <a:stretch/>
        </p:blipFill>
        <p:spPr>
          <a:xfrm>
            <a:off x="592429" y="1690689"/>
            <a:ext cx="7894748" cy="31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274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Battle of Neighborhood</vt:lpstr>
      <vt:lpstr>Introduction/Business Problem </vt:lpstr>
      <vt:lpstr>Data </vt:lpstr>
      <vt:lpstr>Methods and result</vt:lpstr>
      <vt:lpstr>PowerPoint Presentation</vt:lpstr>
      <vt:lpstr>Merge 3 dataframes</vt:lpstr>
      <vt:lpstr>Exploratory data analysis</vt:lpstr>
      <vt:lpstr>Train and Test Datasets</vt:lpstr>
      <vt:lpstr>Exploring the datasets</vt:lpstr>
      <vt:lpstr>Visualize the Areas(Neighborhoods) of Newham Borough</vt:lpstr>
      <vt:lpstr>how many venues were returned by Foursquare? Ans: 9</vt:lpstr>
      <vt:lpstr>PowerPoint Presentation</vt:lpstr>
      <vt:lpstr>create a new dataframe that includes the cluster as well as the top 10 venues for each neighborhood</vt:lpstr>
      <vt:lpstr>Visualize the cluster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pc</dc:creator>
  <cp:lastModifiedBy>pc</cp:lastModifiedBy>
  <cp:revision>12</cp:revision>
  <dcterms:created xsi:type="dcterms:W3CDTF">2019-11-19T13:36:00Z</dcterms:created>
  <dcterms:modified xsi:type="dcterms:W3CDTF">2019-11-19T14:15:04Z</dcterms:modified>
</cp:coreProperties>
</file>