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62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1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52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8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43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9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0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3352E-77A0-435F-9B8A-F18837249E9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122AE-8409-43FF-9F59-99B3E277B83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ant-phenotyping.org/datasets-hom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616765" y="4327474"/>
            <a:ext cx="9144000" cy="695739"/>
          </a:xfrm>
        </p:spPr>
        <p:txBody>
          <a:bodyPr/>
          <a:lstStyle/>
          <a:p>
            <a:r>
              <a:rPr lang="es-CO" dirty="0" smtClean="0"/>
              <a:t>Asther Santiago Serna Lozano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422" y="357808"/>
            <a:ext cx="4216645" cy="46654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17" y="821454"/>
            <a:ext cx="507753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02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" y="496957"/>
            <a:ext cx="11935019" cy="58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916" y="3091418"/>
            <a:ext cx="8773749" cy="93358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55375" y="1510748"/>
            <a:ext cx="11002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0" dirty="0" smtClean="0">
                <a:solidFill>
                  <a:srgbClr val="FF0000"/>
                </a:solidFill>
                <a:effectLst/>
                <a:latin typeface="-apple-system"/>
              </a:rPr>
              <a:t>Leaf segmentation challenge (LSC) dataset:</a:t>
            </a:r>
            <a:r>
              <a:rPr lang="en-US" b="0" i="0" dirty="0" smtClean="0">
                <a:solidFill>
                  <a:srgbClr val="FFFFFF"/>
                </a:solidFill>
                <a:effectLst/>
                <a:latin typeface="-apple-system"/>
              </a:rPr>
              <a:t> </a:t>
            </a:r>
            <a:r>
              <a:rPr lang="en-US" b="0" i="0" u="sng" dirty="0" smtClean="0">
                <a:solidFill>
                  <a:srgbClr val="74B9FF"/>
                </a:solidFill>
                <a:effectLst/>
                <a:latin typeface="-apple-system"/>
                <a:hlinkClick r:id="rId3"/>
              </a:rPr>
              <a:t>https://www.plant-phenotyping.org/datasets-home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2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" y="298174"/>
            <a:ext cx="11706522" cy="604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" y="130487"/>
            <a:ext cx="4513070" cy="308087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10" y="205871"/>
            <a:ext cx="4256060" cy="334185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44" y="3341852"/>
            <a:ext cx="4533652" cy="338667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3373" y="3726627"/>
            <a:ext cx="4764133" cy="292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37" y="1693129"/>
            <a:ext cx="7629306" cy="403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23390"/>
            <a:ext cx="11517332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7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332943"/>
            <a:ext cx="11507806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CONCLUSION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 este trabajo ha demostrado la efectividad de un enfoque de análisis </a:t>
            </a:r>
            <a:r>
              <a:rPr lang="es-MX" dirty="0" err="1" smtClean="0"/>
              <a:t>morfométrico</a:t>
            </a:r>
            <a:r>
              <a:rPr lang="es-MX" dirty="0" smtClean="0"/>
              <a:t> cuantitativo para caracterizar las rosetas de plantas del </a:t>
            </a:r>
            <a:r>
              <a:rPr lang="es-MX" dirty="0" err="1" smtClean="0"/>
              <a:t>dataset</a:t>
            </a:r>
            <a:r>
              <a:rPr lang="es-MX" dirty="0" smtClean="0"/>
              <a:t> CVPPP2017 mediante la extracción y el análisis del área foliar y las dimensiones del </a:t>
            </a:r>
            <a:r>
              <a:rPr lang="es-MX" dirty="0" err="1" smtClean="0"/>
              <a:t>bounding</a:t>
            </a:r>
            <a:r>
              <a:rPr lang="es-MX" dirty="0" smtClean="0"/>
              <a:t> box. Los resultados obtenidos revelan una variabilidad significativa en el tamaño y la forma de las plantas dentro del </a:t>
            </a:r>
            <a:r>
              <a:rPr lang="es-MX" dirty="0" err="1" smtClean="0"/>
              <a:t>dataset</a:t>
            </a:r>
            <a:r>
              <a:rPr lang="es-MX" dirty="0" smtClean="0"/>
              <a:t>, proporcionando una valiosa línea base para futuras investigaciones en el seguimiento del crecimiento, la clasificación de fenotipos y el desarrollo de modelos de visión por computador en el ámbito de la biología vegetal y la agricultura.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711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110</Words>
  <Application>Microsoft Office PowerPoint</Application>
  <PresentationFormat>Panorámica</PresentationFormat>
  <Paragraphs>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Asus</dc:creator>
  <cp:lastModifiedBy>Asus</cp:lastModifiedBy>
  <cp:revision>7</cp:revision>
  <dcterms:created xsi:type="dcterms:W3CDTF">2025-05-13T17:57:56Z</dcterms:created>
  <dcterms:modified xsi:type="dcterms:W3CDTF">2025-05-13T21:18:01Z</dcterms:modified>
</cp:coreProperties>
</file>