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2882B-D256-4271-8C26-C17F0F56D32E}" v="22" dt="2025-07-20T21:43:3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Govindaraj" userId="40543e5a3badf51a" providerId="LiveId" clId="{4AA2882B-D256-4271-8C26-C17F0F56D32E}"/>
    <pc:docChg chg="undo custSel addSld delSld modSld sldOrd addMainMaster delMainMaster">
      <pc:chgData name="Praveen Govindaraj" userId="40543e5a3badf51a" providerId="LiveId" clId="{4AA2882B-D256-4271-8C26-C17F0F56D32E}" dt="2025-07-20T21:45:25.431" v="1247" actId="20577"/>
      <pc:docMkLst>
        <pc:docMk/>
      </pc:docMkLst>
      <pc:sldChg chg="addSp modSp new mod modClrScheme chgLayout">
        <pc:chgData name="Praveen Govindaraj" userId="40543e5a3badf51a" providerId="LiveId" clId="{4AA2882B-D256-4271-8C26-C17F0F56D32E}" dt="2025-07-20T21:45:25.431" v="1247" actId="20577"/>
        <pc:sldMkLst>
          <pc:docMk/>
          <pc:sldMk cId="1744046674" sldId="256"/>
        </pc:sldMkLst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1744046674" sldId="256"/>
            <ac:spMk id="2" creationId="{F03F0F7A-81CF-31BA-166A-F6C50117C0EF}"/>
          </ac:spMkLst>
        </pc:spChg>
        <pc:spChg chg="mod">
          <ac:chgData name="Praveen Govindaraj" userId="40543e5a3badf51a" providerId="LiveId" clId="{4AA2882B-D256-4271-8C26-C17F0F56D32E}" dt="2025-07-20T21:45:25.431" v="1247" actId="20577"/>
          <ac:spMkLst>
            <pc:docMk/>
            <pc:sldMk cId="1744046674" sldId="256"/>
            <ac:spMk id="3" creationId="{B9BD7963-C6D4-7993-08D6-1339E6C39674}"/>
          </ac:spMkLst>
        </pc:spChg>
        <pc:spChg chg="add mod">
          <ac:chgData name="Praveen Govindaraj" userId="40543e5a3badf51a" providerId="LiveId" clId="{4AA2882B-D256-4271-8C26-C17F0F56D32E}" dt="2025-07-20T21:43:37.997" v="1209"/>
          <ac:spMkLst>
            <pc:docMk/>
            <pc:sldMk cId="1744046674" sldId="256"/>
            <ac:spMk id="8" creationId="{BABB9328-6460-FF63-A090-D500668431AE}"/>
          </ac:spMkLst>
        </pc:spChg>
      </pc:sldChg>
      <pc:sldChg chg="modSp new mod">
        <pc:chgData name="Praveen Govindaraj" userId="40543e5a3badf51a" providerId="LiveId" clId="{4AA2882B-D256-4271-8C26-C17F0F56D32E}" dt="2025-07-20T21:43:37.997" v="1209"/>
        <pc:sldMkLst>
          <pc:docMk/>
          <pc:sldMk cId="3628617803" sldId="257"/>
        </pc:sldMkLst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3628617803" sldId="257"/>
            <ac:spMk id="2" creationId="{7DCCF8EC-E8E1-3C8C-9BC6-79BD09CB95D0}"/>
          </ac:spMkLst>
        </pc:spChg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3628617803" sldId="257"/>
            <ac:spMk id="3" creationId="{7CE7D294-234A-5FF5-3902-73E6D95C9FFD}"/>
          </ac:spMkLst>
        </pc:spChg>
      </pc:sldChg>
      <pc:sldChg chg="modSp new mod">
        <pc:chgData name="Praveen Govindaraj" userId="40543e5a3badf51a" providerId="LiveId" clId="{4AA2882B-D256-4271-8C26-C17F0F56D32E}" dt="2025-07-20T21:41:16.323" v="1175" actId="14100"/>
        <pc:sldMkLst>
          <pc:docMk/>
          <pc:sldMk cId="531634713" sldId="258"/>
        </pc:sldMkLst>
        <pc:spChg chg="mod">
          <ac:chgData name="Praveen Govindaraj" userId="40543e5a3badf51a" providerId="LiveId" clId="{4AA2882B-D256-4271-8C26-C17F0F56D32E}" dt="2025-07-20T21:41:12.944" v="1174" actId="120"/>
          <ac:spMkLst>
            <pc:docMk/>
            <pc:sldMk cId="531634713" sldId="258"/>
            <ac:spMk id="2" creationId="{E8420DC2-D669-82F1-BF8C-1BF7BBF6BB89}"/>
          </ac:spMkLst>
        </pc:spChg>
        <pc:spChg chg="mod">
          <ac:chgData name="Praveen Govindaraj" userId="40543e5a3badf51a" providerId="LiveId" clId="{4AA2882B-D256-4271-8C26-C17F0F56D32E}" dt="2025-07-20T21:41:16.323" v="1175" actId="14100"/>
          <ac:spMkLst>
            <pc:docMk/>
            <pc:sldMk cId="531634713" sldId="258"/>
            <ac:spMk id="3" creationId="{97DB2731-9AC4-83C5-D7A8-4486E8B33EF1}"/>
          </ac:spMkLst>
        </pc:spChg>
      </pc:sldChg>
      <pc:sldChg chg="modSp new mod">
        <pc:chgData name="Praveen Govindaraj" userId="40543e5a3badf51a" providerId="LiveId" clId="{4AA2882B-D256-4271-8C26-C17F0F56D32E}" dt="2025-07-20T21:43:37.997" v="1209"/>
        <pc:sldMkLst>
          <pc:docMk/>
          <pc:sldMk cId="3363090720" sldId="259"/>
        </pc:sldMkLst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3363090720" sldId="259"/>
            <ac:spMk id="2" creationId="{A0EC5EC3-57C7-7DCE-C430-B5B7CC050299}"/>
          </ac:spMkLst>
        </pc:spChg>
        <pc:spChg chg="mod">
          <ac:chgData name="Praveen Govindaraj" userId="40543e5a3badf51a" providerId="LiveId" clId="{4AA2882B-D256-4271-8C26-C17F0F56D32E}" dt="2025-07-20T21:41:56.951" v="1183" actId="113"/>
          <ac:spMkLst>
            <pc:docMk/>
            <pc:sldMk cId="3363090720" sldId="259"/>
            <ac:spMk id="3" creationId="{6F0C7A19-D963-A510-AA57-130A94E52100}"/>
          </ac:spMkLst>
        </pc:spChg>
      </pc:sldChg>
      <pc:sldChg chg="addSp delSp modSp new mod">
        <pc:chgData name="Praveen Govindaraj" userId="40543e5a3badf51a" providerId="LiveId" clId="{4AA2882B-D256-4271-8C26-C17F0F56D32E}" dt="2025-07-20T21:43:37.997" v="1209"/>
        <pc:sldMkLst>
          <pc:docMk/>
          <pc:sldMk cId="2875199883" sldId="260"/>
        </pc:sldMkLst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2875199883" sldId="260"/>
            <ac:spMk id="2" creationId="{A0776DD4-87DC-DB84-AD2E-3BEB1AFA69D6}"/>
          </ac:spMkLst>
        </pc:spChg>
        <pc:spChg chg="mod">
          <ac:chgData name="Praveen Govindaraj" userId="40543e5a3badf51a" providerId="LiveId" clId="{4AA2882B-D256-4271-8C26-C17F0F56D32E}" dt="2025-07-20T21:41:51.636" v="1181" actId="113"/>
          <ac:spMkLst>
            <pc:docMk/>
            <pc:sldMk cId="2875199883" sldId="260"/>
            <ac:spMk id="3" creationId="{1D70A3DC-918F-5254-CBDB-D795E2185AD4}"/>
          </ac:spMkLst>
        </pc:spChg>
        <pc:picChg chg="add del">
          <ac:chgData name="Praveen Govindaraj" userId="40543e5a3badf51a" providerId="LiveId" clId="{4AA2882B-D256-4271-8C26-C17F0F56D32E}" dt="2025-07-20T21:31:48.652" v="830" actId="21"/>
          <ac:picMkLst>
            <pc:docMk/>
            <pc:sldMk cId="2875199883" sldId="260"/>
            <ac:picMk id="4" creationId="{B158A41D-20FF-FD9E-252D-A64E16413F65}"/>
          </ac:picMkLst>
        </pc:picChg>
        <pc:picChg chg="add del mod">
          <ac:chgData name="Praveen Govindaraj" userId="40543e5a3badf51a" providerId="LiveId" clId="{4AA2882B-D256-4271-8C26-C17F0F56D32E}" dt="2025-07-20T21:31:56.173" v="832" actId="21"/>
          <ac:picMkLst>
            <pc:docMk/>
            <pc:sldMk cId="2875199883" sldId="260"/>
            <ac:picMk id="5" creationId="{B158A41D-20FF-FD9E-252D-A64E16413F65}"/>
          </ac:picMkLst>
        </pc:picChg>
      </pc:sldChg>
      <pc:sldChg chg="modSp new mod">
        <pc:chgData name="Praveen Govindaraj" userId="40543e5a3badf51a" providerId="LiveId" clId="{4AA2882B-D256-4271-8C26-C17F0F56D32E}" dt="2025-07-20T21:43:47.980" v="1210" actId="113"/>
        <pc:sldMkLst>
          <pc:docMk/>
          <pc:sldMk cId="1769258095" sldId="261"/>
        </pc:sldMkLst>
        <pc:spChg chg="mod">
          <ac:chgData name="Praveen Govindaraj" userId="40543e5a3badf51a" providerId="LiveId" clId="{4AA2882B-D256-4271-8C26-C17F0F56D32E}" dt="2025-07-20T21:43:47.980" v="1210" actId="113"/>
          <ac:spMkLst>
            <pc:docMk/>
            <pc:sldMk cId="1769258095" sldId="261"/>
            <ac:spMk id="2" creationId="{E61A6E60-7750-3305-5AF9-A85FA76ADE21}"/>
          </ac:spMkLst>
        </pc:spChg>
        <pc:spChg chg="mod">
          <ac:chgData name="Praveen Govindaraj" userId="40543e5a3badf51a" providerId="LiveId" clId="{4AA2882B-D256-4271-8C26-C17F0F56D32E}" dt="2025-07-20T21:42:49.037" v="1200" actId="113"/>
          <ac:spMkLst>
            <pc:docMk/>
            <pc:sldMk cId="1769258095" sldId="261"/>
            <ac:spMk id="3" creationId="{DCE3F7B2-71B9-8C8B-FB45-3CB24B83B276}"/>
          </ac:spMkLst>
        </pc:spChg>
      </pc:sldChg>
      <pc:sldChg chg="new del">
        <pc:chgData name="Praveen Govindaraj" userId="40543e5a3badf51a" providerId="LiveId" clId="{4AA2882B-D256-4271-8C26-C17F0F56D32E}" dt="2025-07-20T21:32:27.868" v="838" actId="2696"/>
        <pc:sldMkLst>
          <pc:docMk/>
          <pc:sldMk cId="2318209843" sldId="261"/>
        </pc:sldMkLst>
      </pc:sldChg>
      <pc:sldChg chg="add del ord">
        <pc:chgData name="Praveen Govindaraj" userId="40543e5a3badf51a" providerId="LiveId" clId="{4AA2882B-D256-4271-8C26-C17F0F56D32E}" dt="2025-07-20T21:32:23.558" v="837" actId="2696"/>
        <pc:sldMkLst>
          <pc:docMk/>
          <pc:sldMk cId="344932349" sldId="262"/>
        </pc:sldMkLst>
      </pc:sldChg>
      <pc:sldChg chg="modSp new mod">
        <pc:chgData name="Praveen Govindaraj" userId="40543e5a3badf51a" providerId="LiveId" clId="{4AA2882B-D256-4271-8C26-C17F0F56D32E}" dt="2025-07-20T21:43:37.997" v="1209"/>
        <pc:sldMkLst>
          <pc:docMk/>
          <pc:sldMk cId="4045607420" sldId="262"/>
        </pc:sldMkLst>
        <pc:spChg chg="mod">
          <ac:chgData name="Praveen Govindaraj" userId="40543e5a3badf51a" providerId="LiveId" clId="{4AA2882B-D256-4271-8C26-C17F0F56D32E}" dt="2025-07-20T21:43:37.997" v="1209"/>
          <ac:spMkLst>
            <pc:docMk/>
            <pc:sldMk cId="4045607420" sldId="262"/>
            <ac:spMk id="2" creationId="{AEA3176C-3F34-2418-B744-2B1804064263}"/>
          </ac:spMkLst>
        </pc:spChg>
        <pc:spChg chg="mod">
          <ac:chgData name="Praveen Govindaraj" userId="40543e5a3badf51a" providerId="LiveId" clId="{4AA2882B-D256-4271-8C26-C17F0F56D32E}" dt="2025-07-20T21:43:21.528" v="1208" actId="2711"/>
          <ac:spMkLst>
            <pc:docMk/>
            <pc:sldMk cId="4045607420" sldId="262"/>
            <ac:spMk id="3" creationId="{08670A3F-5F34-7F85-7601-F766455D718C}"/>
          </ac:spMkLst>
        </pc:spChg>
      </pc:sldChg>
      <pc:sldMasterChg chg="del delSldLayout">
        <pc:chgData name="Praveen Govindaraj" userId="40543e5a3badf51a" providerId="LiveId" clId="{4AA2882B-D256-4271-8C26-C17F0F56D32E}" dt="2025-07-20T21:12:41.360" v="62" actId="26606"/>
        <pc:sldMasterMkLst>
          <pc:docMk/>
          <pc:sldMasterMk cId="2518317813" sldId="2147483648"/>
        </pc:sldMasterMkLst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1166418017" sldId="2147483649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3176116946" sldId="2147483650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928403740" sldId="2147483651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3044117776" sldId="2147483652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2158178643" sldId="2147483653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3304573019" sldId="2147483654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3867257943" sldId="2147483655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2691520965" sldId="2147483656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2845380539" sldId="2147483657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3599609054" sldId="2147483658"/>
          </pc:sldLayoutMkLst>
        </pc:sldLayoutChg>
        <pc:sldLayoutChg chg="del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2518317813" sldId="2147483648"/>
            <pc:sldLayoutMk cId="1140836183" sldId="2147483659"/>
          </pc:sldLayoutMkLst>
        </pc:sldLayoutChg>
      </pc:sldMasterChg>
      <pc:sldMasterChg chg="add addSldLayout">
        <pc:chgData name="Praveen Govindaraj" userId="40543e5a3badf51a" providerId="LiveId" clId="{4AA2882B-D256-4271-8C26-C17F0F56D32E}" dt="2025-07-20T21:12:41.360" v="62" actId="26606"/>
        <pc:sldMasterMkLst>
          <pc:docMk/>
          <pc:sldMasterMk cId="315502569" sldId="2147483858"/>
        </pc:sldMasterMkLst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249900984" sldId="2147483807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998222635" sldId="2147483808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195723941" sldId="2147483809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650539891" sldId="2147483810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646240978" sldId="2147483811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04501505" sldId="2147483812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009752812" sldId="2147483813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696677626" sldId="2147483814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979576763" sldId="2147483815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19548649" sldId="2147483816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118280041" sldId="2147483817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556173892" sldId="2147483818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657889452" sldId="2147483819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834409545" sldId="2147483820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53984886" sldId="2147483821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631498668" sldId="2147483822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338729332" sldId="2147483823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41014375" sldId="2147483824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456197366" sldId="2147483825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029497049" sldId="2147483826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032024676" sldId="2147483827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480997561" sldId="2147483828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647822685" sldId="2147483829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751329415" sldId="2147483830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863489699" sldId="2147483831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342432706" sldId="2147483832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906125683" sldId="2147483833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175534837" sldId="2147483834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974873292" sldId="2147483835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138238734" sldId="2147483836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10208770" sldId="2147483837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955998743" sldId="2147483838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782764218" sldId="2147483839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219674511" sldId="2147483840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283061621" sldId="2147483841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169698433" sldId="2147483842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3539535226" sldId="2147483843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77184058" sldId="2147483844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850524254" sldId="2147483845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180349427" sldId="2147483846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094402985" sldId="2147483847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164819446" sldId="2147483848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44674525" sldId="2147483849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524561854" sldId="2147483850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004167403" sldId="2147483851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4027888269" sldId="2147483852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889288102" sldId="2147483853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842825122" sldId="2147483854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745516138" sldId="2147483855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264625852" sldId="2147483856"/>
          </pc:sldLayoutMkLst>
        </pc:sldLayoutChg>
        <pc:sldLayoutChg chg="add">
          <pc:chgData name="Praveen Govindaraj" userId="40543e5a3badf51a" providerId="LiveId" clId="{4AA2882B-D256-4271-8C26-C17F0F56D32E}" dt="2025-07-20T21:12:41.360" v="62" actId="26606"/>
          <pc:sldLayoutMkLst>
            <pc:docMk/>
            <pc:sldMasterMk cId="315502569" sldId="2147483858"/>
            <pc:sldLayoutMk cId="2353372676" sldId="21474838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462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7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28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88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09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98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72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4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73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9497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24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997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822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29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9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4327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2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0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7/20/2025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348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732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987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642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745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16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984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35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222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84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24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49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029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94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74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7/20/2025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82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8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3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25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16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3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40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1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5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  <p:sldLayoutId id="2147483854" r:id="rId50"/>
    <p:sldLayoutId id="2147483855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0F7A-81CF-31BA-166A-F6C50117C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DATA CLEANING IN HOUSING DATA OF US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7963-C6D4-7993-08D6-1339E6C39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400" b="1" dirty="0"/>
              <a:t>Cleaning </a:t>
            </a:r>
            <a:r>
              <a:rPr lang="en-US" sz="2400" b="1"/>
              <a:t>the messy  </a:t>
            </a:r>
            <a:r>
              <a:rPr lang="en-US" sz="2400" b="1" dirty="0"/>
              <a:t>dataset </a:t>
            </a:r>
            <a:r>
              <a:rPr lang="en-US" sz="2400" b="1"/>
              <a:t>of Kaggle </a:t>
            </a:r>
            <a:r>
              <a:rPr lang="en-US" sz="2400" b="1" dirty="0"/>
              <a:t>Using  SQL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ABB9328-6460-FF63-A090-D500668431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F8EC-E8E1-3C8C-9BC6-79BD09CB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1. STANDARDIZE DATE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D294-234A-5FF5-3902-73E6D95C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Aptos" panose="020B0004020202020204" pitchFamily="34" charset="0"/>
              </a:rPr>
              <a:t>Standardizing the Date format using </a:t>
            </a:r>
            <a:r>
              <a:rPr lang="en-US" b="1" dirty="0">
                <a:latin typeface="Aptos" panose="020B0004020202020204" pitchFamily="34" charset="0"/>
              </a:rPr>
              <a:t>CONVERT</a:t>
            </a:r>
            <a:r>
              <a:rPr lang="en-US" dirty="0">
                <a:latin typeface="Aptos" panose="020B0004020202020204" pitchFamily="34" charset="0"/>
              </a:rPr>
              <a:t> Function. </a:t>
            </a:r>
          </a:p>
          <a:p>
            <a:r>
              <a:rPr lang="en-US" b="1" dirty="0">
                <a:latin typeface="Aptos" panose="020B0004020202020204" pitchFamily="34" charset="0"/>
              </a:rPr>
              <a:t>Altered</a:t>
            </a:r>
            <a:r>
              <a:rPr lang="en-US" dirty="0">
                <a:latin typeface="Aptos" panose="020B0004020202020204" pitchFamily="34" charset="0"/>
              </a:rPr>
              <a:t> the table and </a:t>
            </a:r>
            <a:r>
              <a:rPr lang="en-US" b="1" dirty="0">
                <a:latin typeface="Aptos" panose="020B0004020202020204" pitchFamily="34" charset="0"/>
              </a:rPr>
              <a:t>Updated</a:t>
            </a:r>
            <a:r>
              <a:rPr lang="en-US" dirty="0">
                <a:latin typeface="Aptos" panose="020B0004020202020204" pitchFamily="34" charset="0"/>
              </a:rPr>
              <a:t> the Standardized date format in Table.</a:t>
            </a:r>
          </a:p>
        </p:txBody>
      </p:sp>
    </p:spTree>
    <p:extLst>
      <p:ext uri="{BB962C8B-B14F-4D97-AF65-F5344CB8AC3E}">
        <p14:creationId xmlns:p14="http://schemas.microsoft.com/office/powerpoint/2010/main" val="362861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0DC2-D669-82F1-BF8C-1BF7BBF6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159026"/>
            <a:ext cx="11100021" cy="10937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2. BREAKING OUT REGION ADDRESS INTO INDIVIDUAL COLUMNS </a:t>
            </a:r>
            <a:b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( CITY, STATECODE)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2731-9AC4-83C5-D7A8-4486E8B3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967948"/>
            <a:ext cx="10954512" cy="4350554"/>
          </a:xfrm>
        </p:spPr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1</a:t>
            </a:r>
            <a:r>
              <a:rPr lang="en-US" b="1" baseline="30000" dirty="0">
                <a:latin typeface="Aptos" panose="020B0004020202020204" pitchFamily="34" charset="0"/>
              </a:rPr>
              <a:t>st</a:t>
            </a:r>
            <a:r>
              <a:rPr lang="en-US" b="1" dirty="0">
                <a:latin typeface="Aptos" panose="020B0004020202020204" pitchFamily="34" charset="0"/>
              </a:rPr>
              <a:t> Method </a:t>
            </a:r>
          </a:p>
          <a:p>
            <a:r>
              <a:rPr lang="en-US" dirty="0">
                <a:latin typeface="Aptos" panose="020B0004020202020204" pitchFamily="34" charset="0"/>
              </a:rPr>
              <a:t>Using the </a:t>
            </a:r>
            <a:r>
              <a:rPr lang="en-US" b="1" dirty="0">
                <a:latin typeface="Aptos" panose="020B0004020202020204" pitchFamily="34" charset="0"/>
              </a:rPr>
              <a:t>Substring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 err="1">
                <a:latin typeface="Aptos" panose="020B0004020202020204" pitchFamily="34" charset="0"/>
              </a:rPr>
              <a:t>Charindex</a:t>
            </a:r>
            <a:r>
              <a:rPr lang="en-US" dirty="0">
                <a:latin typeface="Aptos" panose="020B0004020202020204" pitchFamily="34" charset="0"/>
              </a:rPr>
              <a:t> functions separated the region address into individual columns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such as city and state code</a:t>
            </a:r>
          </a:p>
          <a:p>
            <a:r>
              <a:rPr lang="en-US" dirty="0">
                <a:latin typeface="Aptos" panose="020B0004020202020204" pitchFamily="34" charset="0"/>
              </a:rPr>
              <a:t>Altered the table and Updated the </a:t>
            </a:r>
            <a:r>
              <a:rPr lang="en-US" b="1" dirty="0">
                <a:latin typeface="Aptos" panose="020B0004020202020204" pitchFamily="34" charset="0"/>
              </a:rPr>
              <a:t>City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 err="1">
                <a:latin typeface="Aptos" panose="020B0004020202020204" pitchFamily="34" charset="0"/>
              </a:rPr>
              <a:t>StateCode</a:t>
            </a:r>
            <a:r>
              <a:rPr lang="en-US" dirty="0">
                <a:latin typeface="Aptos" panose="020B0004020202020204" pitchFamily="34" charset="0"/>
              </a:rPr>
              <a:t>  in the Table</a:t>
            </a:r>
          </a:p>
          <a:p>
            <a:r>
              <a:rPr lang="en-US" b="1" dirty="0">
                <a:latin typeface="Aptos" panose="020B0004020202020204" pitchFamily="34" charset="0"/>
              </a:rPr>
              <a:t>2</a:t>
            </a:r>
            <a:r>
              <a:rPr lang="en-US" b="1" baseline="30000" dirty="0">
                <a:latin typeface="Aptos" panose="020B0004020202020204" pitchFamily="34" charset="0"/>
              </a:rPr>
              <a:t>nd</a:t>
            </a:r>
            <a:r>
              <a:rPr lang="en-US" b="1" dirty="0">
                <a:latin typeface="Aptos" panose="020B0004020202020204" pitchFamily="34" charset="0"/>
              </a:rPr>
              <a:t> Method</a:t>
            </a:r>
          </a:p>
          <a:p>
            <a:r>
              <a:rPr lang="en-US" dirty="0">
                <a:latin typeface="Aptos" panose="020B0004020202020204" pitchFamily="34" charset="0"/>
              </a:rPr>
              <a:t>Using the </a:t>
            </a:r>
            <a:r>
              <a:rPr lang="en-US" b="1" dirty="0">
                <a:latin typeface="Aptos" panose="020B0004020202020204" pitchFamily="34" charset="0"/>
              </a:rPr>
              <a:t>Parse name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>
                <a:latin typeface="Aptos" panose="020B0004020202020204" pitchFamily="34" charset="0"/>
              </a:rPr>
              <a:t>Replace</a:t>
            </a:r>
            <a:r>
              <a:rPr lang="en-US" dirty="0">
                <a:latin typeface="Aptos" panose="020B0004020202020204" pitchFamily="34" charset="0"/>
              </a:rPr>
              <a:t> functions separated the parent address into individual columns 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 panose="020B0004020202020204" pitchFamily="34" charset="0"/>
              </a:rPr>
              <a:t>such as city and state code</a:t>
            </a:r>
          </a:p>
          <a:p>
            <a:r>
              <a:rPr lang="en-US" dirty="0">
                <a:latin typeface="Aptos" panose="020B0004020202020204" pitchFamily="34" charset="0"/>
              </a:rPr>
              <a:t>Altered the table and Updated the </a:t>
            </a:r>
            <a:r>
              <a:rPr lang="en-US" b="1" dirty="0">
                <a:latin typeface="Aptos" panose="020B0004020202020204" pitchFamily="34" charset="0"/>
              </a:rPr>
              <a:t>City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>
                <a:latin typeface="Aptos" panose="020B0004020202020204" pitchFamily="34" charset="0"/>
              </a:rPr>
              <a:t>State Code </a:t>
            </a:r>
            <a:r>
              <a:rPr lang="en-US" dirty="0">
                <a:latin typeface="Aptos" panose="020B0004020202020204" pitchFamily="34" charset="0"/>
              </a:rPr>
              <a:t>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5EC3-57C7-7DCE-C430-B5B7CC05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3. FORMATTED THE COLUMN BY CHANGING NA TO N/A T IN "PRICE DROPS"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7A19-D963-A510-AA57-130A94E52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848678"/>
            <a:ext cx="10954512" cy="4469824"/>
          </a:xfrm>
        </p:spPr>
        <p:txBody>
          <a:bodyPr/>
          <a:lstStyle/>
          <a:p>
            <a:endParaRPr lang="en-US" dirty="0"/>
          </a:p>
          <a:p>
            <a:r>
              <a:rPr lang="en-US" dirty="0">
                <a:latin typeface="Aptos" panose="020B0004020202020204" pitchFamily="34" charset="0"/>
              </a:rPr>
              <a:t>First Checked the number of Na fields to be changed by using the </a:t>
            </a:r>
            <a:r>
              <a:rPr lang="en-US" b="1" dirty="0">
                <a:latin typeface="Aptos" panose="020B0004020202020204" pitchFamily="34" charset="0"/>
              </a:rPr>
              <a:t>DISTINCT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b="1" dirty="0">
                <a:latin typeface="Aptos" panose="020B0004020202020204" pitchFamily="34" charset="0"/>
              </a:rPr>
              <a:t>COUNT</a:t>
            </a:r>
            <a:r>
              <a:rPr lang="en-US" dirty="0">
                <a:latin typeface="Aptos" panose="020B0004020202020204" pitchFamily="34" charset="0"/>
              </a:rPr>
              <a:t> function.</a:t>
            </a:r>
          </a:p>
          <a:p>
            <a:r>
              <a:rPr lang="en-US" dirty="0">
                <a:latin typeface="Aptos" panose="020B0004020202020204" pitchFamily="34" charset="0"/>
              </a:rPr>
              <a:t>Formatted by Changing it from ‘</a:t>
            </a:r>
            <a:r>
              <a:rPr lang="en-US" dirty="0" err="1">
                <a:latin typeface="Aptos" panose="020B0004020202020204" pitchFamily="34" charset="0"/>
              </a:rPr>
              <a:t>na</a:t>
            </a:r>
            <a:r>
              <a:rPr lang="en-US" dirty="0">
                <a:latin typeface="Aptos" panose="020B0004020202020204" pitchFamily="34" charset="0"/>
              </a:rPr>
              <a:t>’ to’ N/A’ using </a:t>
            </a:r>
            <a:r>
              <a:rPr lang="en-US" b="1" dirty="0">
                <a:latin typeface="Aptos" panose="020B0004020202020204" pitchFamily="34" charset="0"/>
              </a:rPr>
              <a:t>CASE</a:t>
            </a:r>
            <a:r>
              <a:rPr lang="en-US" dirty="0">
                <a:latin typeface="Aptos" panose="020B0004020202020204" pitchFamily="34" charset="0"/>
              </a:rPr>
              <a:t> function</a:t>
            </a:r>
          </a:p>
          <a:p>
            <a:r>
              <a:rPr lang="en-US" b="1" dirty="0">
                <a:latin typeface="Aptos" panose="020B0004020202020204" pitchFamily="34" charset="0"/>
              </a:rPr>
              <a:t>Altered</a:t>
            </a:r>
            <a:r>
              <a:rPr lang="en-US" dirty="0">
                <a:latin typeface="Aptos" panose="020B0004020202020204" pitchFamily="34" charset="0"/>
              </a:rPr>
              <a:t> the table and </a:t>
            </a:r>
            <a:r>
              <a:rPr lang="en-US" b="1" dirty="0">
                <a:latin typeface="Aptos" panose="020B0004020202020204" pitchFamily="34" charset="0"/>
              </a:rPr>
              <a:t>Updated</a:t>
            </a:r>
            <a:r>
              <a:rPr lang="en-US" dirty="0">
                <a:latin typeface="Aptos" panose="020B0004020202020204" pitchFamily="34" charset="0"/>
              </a:rPr>
              <a:t> the </a:t>
            </a:r>
            <a:r>
              <a:rPr lang="en-US" b="1" dirty="0">
                <a:latin typeface="Aptos" panose="020B0004020202020204" pitchFamily="34" charset="0"/>
              </a:rPr>
              <a:t>Price drops Column</a:t>
            </a:r>
            <a:r>
              <a:rPr lang="en-US" dirty="0">
                <a:latin typeface="Aptos" panose="020B0004020202020204" pitchFamily="34" charset="0"/>
              </a:rPr>
              <a:t> and 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6DD4-87DC-DB84-AD2E-3BEB1AFA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4.  ROUNDED  OF DECIMAL PLACES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A3DC-918F-5254-CBDB-D795E218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077278"/>
            <a:ext cx="10954512" cy="4241224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Rounded of n early  6 Columns Decimal places using the </a:t>
            </a:r>
            <a:r>
              <a:rPr lang="en-US" b="1" dirty="0">
                <a:latin typeface="Aptos" panose="020B0004020202020204" pitchFamily="34" charset="0"/>
              </a:rPr>
              <a:t>ROUND</a:t>
            </a:r>
            <a:r>
              <a:rPr lang="en-US" dirty="0">
                <a:latin typeface="Aptos" panose="020B0004020202020204" pitchFamily="34" charset="0"/>
              </a:rPr>
              <a:t> Function </a:t>
            </a:r>
          </a:p>
          <a:p>
            <a:r>
              <a:rPr lang="en-US" dirty="0">
                <a:latin typeface="Aptos" panose="020B0004020202020204" pitchFamily="34" charset="0"/>
              </a:rPr>
              <a:t>Later </a:t>
            </a:r>
            <a:r>
              <a:rPr lang="en-US" b="1" dirty="0">
                <a:latin typeface="Aptos" panose="020B0004020202020204" pitchFamily="34" charset="0"/>
              </a:rPr>
              <a:t>Altered</a:t>
            </a:r>
            <a:r>
              <a:rPr lang="en-US" dirty="0">
                <a:latin typeface="Aptos" panose="020B0004020202020204" pitchFamily="34" charset="0"/>
              </a:rPr>
              <a:t> the table and </a:t>
            </a:r>
            <a:r>
              <a:rPr lang="en-US" b="1" dirty="0">
                <a:latin typeface="Aptos" panose="020B0004020202020204" pitchFamily="34" charset="0"/>
              </a:rPr>
              <a:t>Updated</a:t>
            </a:r>
            <a:r>
              <a:rPr lang="en-US" dirty="0">
                <a:latin typeface="Aptos" panose="020B0004020202020204" pitchFamily="34" charset="0"/>
              </a:rPr>
              <a:t> the </a:t>
            </a:r>
            <a:r>
              <a:rPr lang="en-US" b="1" dirty="0">
                <a:latin typeface="Aptos" panose="020B0004020202020204" pitchFamily="34" charset="0"/>
              </a:rPr>
              <a:t>Formatted Columns </a:t>
            </a:r>
            <a:r>
              <a:rPr lang="en-US" dirty="0">
                <a:latin typeface="Aptos" panose="020B0004020202020204" pitchFamily="34" charset="0"/>
              </a:rPr>
              <a:t>in the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9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E60-7750-3305-5AF9-A85FA76A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5. REMOVED DUPLICATE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F7B2-71B9-8C8B-FB45-3CB24B83B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987826"/>
            <a:ext cx="10954512" cy="3945835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By Using the  </a:t>
            </a:r>
            <a:r>
              <a:rPr lang="en-US" b="1" dirty="0">
                <a:latin typeface="Aptos" panose="020B0004020202020204" pitchFamily="34" charset="0"/>
              </a:rPr>
              <a:t>ROW_NUMBER()  </a:t>
            </a:r>
            <a:r>
              <a:rPr lang="en-US" dirty="0">
                <a:latin typeface="Aptos" panose="020B0004020202020204" pitchFamily="34" charset="0"/>
              </a:rPr>
              <a:t>and </a:t>
            </a:r>
            <a:r>
              <a:rPr lang="en-US" b="1" dirty="0">
                <a:latin typeface="Aptos" panose="020B0004020202020204" pitchFamily="34" charset="0"/>
              </a:rPr>
              <a:t>PARTITION BY  </a:t>
            </a:r>
            <a:r>
              <a:rPr lang="en-US" dirty="0">
                <a:latin typeface="Aptos" panose="020B0004020202020204" pitchFamily="34" charset="0"/>
              </a:rPr>
              <a:t>Functions found out the duplicate data which have same values in  these  TABLE_ID,REGION,MEDIAN_SALE_PRICE,PARENT_METRO_REGION  major Columns .</a:t>
            </a:r>
          </a:p>
          <a:p>
            <a:r>
              <a:rPr lang="en-US" dirty="0">
                <a:latin typeface="Aptos" panose="020B0004020202020204" pitchFamily="34" charset="0"/>
              </a:rPr>
              <a:t>Later Deleted it by using </a:t>
            </a:r>
            <a:r>
              <a:rPr lang="en-US" b="1" dirty="0">
                <a:latin typeface="Aptos" panose="020B0004020202020204" pitchFamily="34" charset="0"/>
              </a:rPr>
              <a:t>CTE</a:t>
            </a:r>
            <a:r>
              <a:rPr lang="en-US" dirty="0">
                <a:latin typeface="Aptos" panose="020B0004020202020204" pitchFamily="34" charset="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176925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176C-3F34-2418-B744-2B180406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6. DELETED UNUSED COLUMNS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70A3F-5F34-7F85-7601-F766455D7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395330"/>
            <a:ext cx="10954512" cy="3923172"/>
          </a:xfrm>
        </p:spPr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Atlast</a:t>
            </a:r>
            <a:r>
              <a:rPr lang="en-US" dirty="0">
                <a:latin typeface="Aptos" panose="020B0004020202020204" pitchFamily="34" charset="0"/>
              </a:rPr>
              <a:t> Deleted the Unused Columns Using </a:t>
            </a:r>
            <a:r>
              <a:rPr lang="en-US" b="1" dirty="0">
                <a:latin typeface="Aptos" panose="020B0004020202020204" pitchFamily="34" charset="0"/>
              </a:rPr>
              <a:t>ALTER TABLE  , DROP COLUMN </a:t>
            </a:r>
            <a:r>
              <a:rPr lang="en-US" dirty="0">
                <a:latin typeface="Aptos" panose="020B00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40456074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Light</vt:lpstr>
      <vt:lpstr>Arial</vt:lpstr>
      <vt:lpstr>Chroma</vt:lpstr>
      <vt:lpstr>DATA CLEANING IN HOUSING DATA OF US CITIES</vt:lpstr>
      <vt:lpstr>1. STANDARDIZE DATE FORMAT</vt:lpstr>
      <vt:lpstr>2. BREAKING OUT REGION ADDRESS INTO INDIVIDUAL COLUMNS  ( CITY, STATECODE)</vt:lpstr>
      <vt:lpstr>3. FORMATTED THE COLUMN BY CHANGING NA TO N/A T IN "PRICE DROPS" FIELD</vt:lpstr>
      <vt:lpstr>4.  ROUNDED  OF DECIMAL PLACES</vt:lpstr>
      <vt:lpstr>5. REMOVED DUPLICATE DATA </vt:lpstr>
      <vt:lpstr>6. DELETED UNUSED COLUMNS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Govindaraj</dc:creator>
  <cp:lastModifiedBy>Praveen Govindaraj</cp:lastModifiedBy>
  <cp:revision>1</cp:revision>
  <dcterms:created xsi:type="dcterms:W3CDTF">2025-07-20T21:11:18Z</dcterms:created>
  <dcterms:modified xsi:type="dcterms:W3CDTF">2025-07-20T21:45:31Z</dcterms:modified>
</cp:coreProperties>
</file>