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9144000"/>
  <p:notesSz cx="6858000" cy="9144000"/>
  <p:defaultTextStyle>
    <a:defPPr lvl="0">
      <a:defRPr lang="zh-CN"/>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9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93"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594" name="Footer Placeholder 4"/>
          <p:cNvSpPr>
            <a:spLocks noGrp="1"/>
          </p:cNvSpPr>
          <p:nvPr>
            <p:ph type="ftr" sz="quarter" idx="11"/>
          </p:nvPr>
        </p:nvSpPr>
        <p:spPr/>
        <p:txBody>
          <a:bodyPr/>
          <a:lstStyle/>
          <a:p>
            <a:endParaRPr lang="zh-CN" altLang="en-US"/>
          </a:p>
        </p:txBody>
      </p:sp>
      <p:sp>
        <p:nvSpPr>
          <p:cNvPr id="104859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ltLang="zh-CN"/>
              <a:t>Click to edit Master title style</a:t>
            </a:r>
            <a:endParaRPr lang="en-US" dirty="0"/>
          </a:p>
        </p:txBody>
      </p:sp>
      <p:sp>
        <p:nvSpPr>
          <p:cNvPr id="1048631"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2"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33" name="Footer Placeholder 4"/>
          <p:cNvSpPr>
            <a:spLocks noGrp="1"/>
          </p:cNvSpPr>
          <p:nvPr>
            <p:ph type="ftr" sz="quarter" idx="11"/>
          </p:nvPr>
        </p:nvSpPr>
        <p:spPr/>
        <p:txBody>
          <a:bodyPr/>
          <a:lstStyle/>
          <a:p>
            <a:endParaRPr lang="zh-CN" altLang="en-US"/>
          </a:p>
        </p:txBody>
      </p:sp>
      <p:sp>
        <p:nvSpPr>
          <p:cNvPr id="104863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20"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22" name="Footer Placeholder 4"/>
          <p:cNvSpPr>
            <a:spLocks noGrp="1"/>
          </p:cNvSpPr>
          <p:nvPr>
            <p:ph type="ftr" sz="quarter" idx="11"/>
          </p:nvPr>
        </p:nvSpPr>
        <p:spPr/>
        <p:txBody>
          <a:bodyPr/>
          <a:lstStyle/>
          <a:p>
            <a:endParaRPr lang="zh-CN" altLang="en-US"/>
          </a:p>
        </p:txBody>
      </p:sp>
      <p:sp>
        <p:nvSpPr>
          <p:cNvPr id="104862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ltLang="zh-CN"/>
              <a:t>Click to edit Master title style</a:t>
            </a:r>
            <a:endParaRPr lang="en-US" dirty="0"/>
          </a:p>
        </p:txBody>
      </p:sp>
      <p:sp>
        <p:nvSpPr>
          <p:cNvPr id="1048600"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1"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02" name="Footer Placeholder 4"/>
          <p:cNvSpPr>
            <a:spLocks noGrp="1"/>
          </p:cNvSpPr>
          <p:nvPr>
            <p:ph type="ftr" sz="quarter" idx="11"/>
          </p:nvPr>
        </p:nvSpPr>
        <p:spPr/>
        <p:txBody>
          <a:bodyPr/>
          <a:lstStyle/>
          <a:p>
            <a:endParaRPr lang="zh-CN" altLang="en-US"/>
          </a:p>
        </p:txBody>
      </p:sp>
      <p:sp>
        <p:nvSpPr>
          <p:cNvPr id="104860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8"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09"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ltLang="zh-CN"/>
              <a:t>Click to edit Master title style</a:t>
            </a:r>
            <a:endParaRPr lang="en-US" dirty="0"/>
          </a:p>
        </p:txBody>
      </p:sp>
      <p:sp>
        <p:nvSpPr>
          <p:cNvPr id="1048636"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1"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42"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3"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4"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5"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6" name="Date Placeholder 6"/>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47" name="Footer Placeholder 7"/>
          <p:cNvSpPr>
            <a:spLocks noGrp="1"/>
          </p:cNvSpPr>
          <p:nvPr>
            <p:ph type="ftr" sz="quarter" idx="11"/>
          </p:nvPr>
        </p:nvSpPr>
        <p:spPr/>
        <p:txBody>
          <a:bodyPr/>
          <a:lstStyle/>
          <a:p>
            <a:endParaRPr lang="zh-CN" altLang="en-US"/>
          </a:p>
        </p:txBody>
      </p:sp>
      <p:sp>
        <p:nvSpPr>
          <p:cNvPr id="1048648"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altLang="zh-CN"/>
              <a:t>Click to edit Master title style</a:t>
            </a:r>
            <a:endParaRPr lang="en-US" dirty="0"/>
          </a:p>
        </p:txBody>
      </p:sp>
      <p:sp>
        <p:nvSpPr>
          <p:cNvPr id="1048616" name="Date Placeholder 2"/>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17" name="Footer Placeholder 3"/>
          <p:cNvSpPr>
            <a:spLocks noGrp="1"/>
          </p:cNvSpPr>
          <p:nvPr>
            <p:ph type="ftr" sz="quarter" idx="11"/>
          </p:nvPr>
        </p:nvSpPr>
        <p:spPr/>
        <p:txBody>
          <a:bodyPr/>
          <a:lstStyle/>
          <a:p>
            <a:endParaRPr lang="zh-CN" altLang="en-US"/>
          </a:p>
        </p:txBody>
      </p:sp>
      <p:sp>
        <p:nvSpPr>
          <p:cNvPr id="1048618"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582" name="Footer Placeholder 2"/>
          <p:cNvSpPr>
            <a:spLocks noGrp="1"/>
          </p:cNvSpPr>
          <p:nvPr>
            <p:ph type="ftr" sz="quarter" idx="11"/>
          </p:nvPr>
        </p:nvSpPr>
        <p:spPr/>
        <p:txBody>
          <a:bodyPr/>
          <a:lstStyle/>
          <a:p>
            <a:endParaRPr lang="zh-CN" altLang="en-US"/>
          </a:p>
        </p:txBody>
      </p:sp>
      <p:sp>
        <p:nvSpPr>
          <p:cNvPr id="1048583"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5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2"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53" name="Footer Placeholder 5"/>
          <p:cNvSpPr>
            <a:spLocks noGrp="1"/>
          </p:cNvSpPr>
          <p:nvPr>
            <p:ph type="ftr" sz="quarter" idx="11"/>
          </p:nvPr>
        </p:nvSpPr>
        <p:spPr/>
        <p:txBody>
          <a:bodyPr/>
          <a:lstStyle/>
          <a:p>
            <a:endParaRPr lang="zh-CN" altLang="en-US"/>
          </a:p>
        </p:txBody>
      </p:sp>
      <p:sp>
        <p:nvSpPr>
          <p:cNvPr id="104865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25"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26"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27"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28" name="Footer Placeholder 5"/>
          <p:cNvSpPr>
            <a:spLocks noGrp="1"/>
          </p:cNvSpPr>
          <p:nvPr>
            <p:ph type="ftr" sz="quarter" idx="11"/>
          </p:nvPr>
        </p:nvSpPr>
        <p:spPr/>
        <p:txBody>
          <a:bodyPr/>
          <a:lstStyle/>
          <a:p>
            <a:endParaRPr lang="zh-CN" altLang="en-US"/>
          </a:p>
        </p:txBody>
      </p:sp>
      <p:sp>
        <p:nvSpPr>
          <p:cNvPr id="1048629"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2023/10/3</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800CF6-4EBA-6B65-F34A-214401C0C5F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77C4B4E-77A9-6CAF-7F70-542BECD97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46" y="0"/>
            <a:ext cx="8275228" cy="64928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ctrTitle"/>
          </p:nvPr>
        </p:nvSpPr>
        <p:spPr>
          <a:xfrm flipV="1">
            <a:off x="685800" y="8389356"/>
            <a:ext cx="6970885" cy="1935409"/>
          </a:xfrm>
        </p:spPr>
        <p:txBody>
          <a:bodyPr/>
          <a:lstStyle/>
          <a:p>
            <a:r>
              <a:rPr lang="en-US" altLang="zh-CN"/>
              <a:t>DATA SCIENCE</a:t>
            </a:r>
          </a:p>
        </p:txBody>
      </p:sp>
      <p:sp>
        <p:nvSpPr>
          <p:cNvPr id="1048597" name="Subtitle 2"/>
          <p:cNvSpPr>
            <a:spLocks noGrp="1"/>
          </p:cNvSpPr>
          <p:nvPr>
            <p:ph type="subTitle" idx="1"/>
          </p:nvPr>
        </p:nvSpPr>
        <p:spPr>
          <a:xfrm>
            <a:off x="1143000" y="3407744"/>
            <a:ext cx="6892474" cy="1850056"/>
          </a:xfrm>
        </p:spPr>
        <p:txBody>
          <a:bodyPr/>
          <a:lstStyle/>
          <a:p>
            <a:endParaRPr lang="en-US" altLang="zh-CN"/>
          </a:p>
        </p:txBody>
      </p:sp>
      <p:pic>
        <p:nvPicPr>
          <p:cNvPr id="2097152" name="Picture 2097151"/>
          <p:cNvPicPr>
            <a:picLocks/>
          </p:cNvPicPr>
          <p:nvPr/>
        </p:nvPicPr>
        <p:blipFill>
          <a:blip r:embed="rId2"/>
          <a:stretch>
            <a:fillRect/>
          </a:stretch>
        </p:blipFill>
        <p:spPr>
          <a:xfrm>
            <a:off x="0" y="776730"/>
            <a:ext cx="9144000" cy="5304540"/>
          </a:xfrm>
          <a:prstGeom prst="rect">
            <a:avLst/>
          </a:prstGeom>
        </p:spPr>
      </p:pic>
      <p:sp>
        <p:nvSpPr>
          <p:cNvPr id="1048598" name="TextBox 1048597"/>
          <p:cNvSpPr txBox="1"/>
          <p:nvPr/>
        </p:nvSpPr>
        <p:spPr>
          <a:xfrm>
            <a:off x="2572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628650" y="347462"/>
            <a:ext cx="7300646" cy="1343227"/>
          </a:xfrm>
        </p:spPr>
        <p:txBody>
          <a:bodyPr/>
          <a:lstStyle/>
          <a:p>
            <a:r>
              <a:rPr lang="en-US"/>
              <a:t>Problem Definition :</a:t>
            </a:r>
          </a:p>
        </p:txBody>
      </p:sp>
      <p:pic>
        <p:nvPicPr>
          <p:cNvPr id="2097153" name="Picture 2097152"/>
          <p:cNvPicPr>
            <a:picLocks/>
          </p:cNvPicPr>
          <p:nvPr/>
        </p:nvPicPr>
        <p:blipFill>
          <a:blip r:embed="rId2"/>
          <a:stretch>
            <a:fillRect/>
          </a:stretch>
        </p:blipFill>
        <p:spPr>
          <a:xfrm>
            <a:off x="2943583" y="1357730"/>
            <a:ext cx="3234394" cy="1880358"/>
          </a:xfrm>
          <a:prstGeom prst="rect">
            <a:avLst/>
          </a:prstGeom>
        </p:spPr>
      </p:pic>
      <p:sp>
        <p:nvSpPr>
          <p:cNvPr id="5" name="Content Placeholder 1048604">
            <a:extLst>
              <a:ext uri="{FF2B5EF4-FFF2-40B4-BE49-F238E27FC236}">
                <a16:creationId xmlns:a16="http://schemas.microsoft.com/office/drawing/2014/main" id="{F5271DE8-30FC-D079-255D-1457D61BC3A5}"/>
              </a:ext>
            </a:extLst>
          </p:cNvPr>
          <p:cNvSpPr txBox="1">
            <a:spLocks noGrp="1"/>
          </p:cNvSpPr>
          <p:nvPr>
            <p:ph idx="1"/>
          </p:nvPr>
        </p:nvSpPr>
        <p:spPr>
          <a:xfrm>
            <a:off x="628650" y="3238087"/>
            <a:ext cx="7886700" cy="3272451"/>
          </a:xfrm>
          <a:prstGeom prst="rect">
            <a:avLst/>
          </a:prstGeom>
        </p:spPr>
        <p:txBody>
          <a:bodyPr vert="horz" lIns="91440" tIns="45720" rIns="91440" bIns="45720" rtlCol="0">
            <a:normAutofit fontScale="92857"/>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problem is to conduct an in-depth analysis of Covid-19 vaccine data, focusing on vaccine efficacy, distribution, and adverse effects. The goal is to provide insights that aid policymakers and health organizations in optimizing vaccine deployment strategies. This project involves data collection, data preprocessing, exploratory data analysis, statistical analysis, and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p:txBody>
          <a:bodyPr/>
          <a:lstStyle/>
          <a:p>
            <a:r>
              <a:rPr lang="en-US"/>
              <a:t>Design Thinking </a:t>
            </a:r>
          </a:p>
        </p:txBody>
      </p:sp>
      <p:sp>
        <p:nvSpPr>
          <p:cNvPr id="1048607" name="Content Placeholder 1048606"/>
          <p:cNvSpPr>
            <a:spLocks noGrp="1"/>
          </p:cNvSpPr>
          <p:nvPr>
            <p:ph idx="1"/>
          </p:nvPr>
        </p:nvSpPr>
        <p:spPr>
          <a:xfrm>
            <a:off x="628650" y="1825625"/>
            <a:ext cx="5723999" cy="5002590"/>
          </a:xfrm>
        </p:spPr>
        <p:txBody>
          <a:bodyPr>
            <a:normAutofit/>
          </a:bodyPr>
          <a:lstStyle/>
          <a:p>
            <a:r>
              <a:rPr lang="en-US"/>
              <a:t>Data Collection: Collect customer data, including attributes like purchase history, demographic information, and interaction behavior.</a:t>
            </a:r>
          </a:p>
          <a:p>
            <a:r>
              <a:rPr lang="en-US"/>
              <a:t>Data Preprocessing: Clean and preprocess the data, handle missing values, and convert categorical features into numerical representations.</a:t>
            </a:r>
          </a:p>
          <a:p>
            <a:r>
              <a:rPr lang="en-US"/>
              <a:t>DesignClustering Algorithms: Apply clustering algorithms like K-Means, DBSCAN, or hierarchical clustering to segment customers.</a:t>
            </a:r>
          </a:p>
        </p:txBody>
      </p:sp>
      <p:pic>
        <p:nvPicPr>
          <p:cNvPr id="2097154" name="Picture 2097153"/>
          <p:cNvPicPr>
            <a:picLocks/>
          </p:cNvPicPr>
          <p:nvPr/>
        </p:nvPicPr>
        <p:blipFill>
          <a:blip r:embed="rId2"/>
          <a:stretch>
            <a:fillRect/>
          </a:stretch>
        </p:blipFill>
        <p:spPr>
          <a:xfrm flipV="1">
            <a:off x="5953751" y="3044340"/>
            <a:ext cx="3028153" cy="1623572"/>
          </a:xfrm>
          <a:prstGeom prst="rect">
            <a:avLst/>
          </a:prstGeom>
        </p:spPr>
      </p:pic>
      <p:pic>
        <p:nvPicPr>
          <p:cNvPr id="2097155" name="Picture 2097154"/>
          <p:cNvPicPr>
            <a:picLocks/>
          </p:cNvPicPr>
          <p:nvPr/>
        </p:nvPicPr>
        <p:blipFill>
          <a:blip r:embed="rId3"/>
          <a:srcRect l="42521" t="8040" r="12468" b="11825"/>
          <a:stretch>
            <a:fillRect/>
          </a:stretch>
        </p:blipFill>
        <p:spPr>
          <a:xfrm>
            <a:off x="6473428" y="365125"/>
            <a:ext cx="2255561" cy="23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623887" y="720395"/>
            <a:ext cx="7886700" cy="874227"/>
          </a:xfrm>
        </p:spPr>
        <p:txBody>
          <a:bodyPr>
            <a:normAutofit fontScale="98333"/>
          </a:bodyPr>
          <a:lstStyle/>
          <a:p>
            <a:r>
              <a:rPr lang="en-US"/>
              <a:t>Data set:</a:t>
            </a:r>
          </a:p>
        </p:txBody>
      </p:sp>
      <p:pic>
        <p:nvPicPr>
          <p:cNvPr id="2097156" name="Picture 2097155"/>
          <p:cNvPicPr>
            <a:picLocks/>
          </p:cNvPicPr>
          <p:nvPr/>
        </p:nvPicPr>
        <p:blipFill>
          <a:blip r:embed="rId2"/>
          <a:stretch>
            <a:fillRect/>
          </a:stretch>
        </p:blipFill>
        <p:spPr>
          <a:xfrm>
            <a:off x="2211511" y="1793066"/>
            <a:ext cx="3311592" cy="2086842"/>
          </a:xfrm>
          <a:prstGeom prst="rect">
            <a:avLst/>
          </a:prstGeom>
        </p:spPr>
      </p:pic>
      <p:sp>
        <p:nvSpPr>
          <p:cNvPr id="5" name="Text Placeholder 1048613">
            <a:extLst>
              <a:ext uri="{FF2B5EF4-FFF2-40B4-BE49-F238E27FC236}">
                <a16:creationId xmlns:a16="http://schemas.microsoft.com/office/drawing/2014/main" id="{AEBA9A9A-530F-9F40-38A6-56741879F665}"/>
              </a:ext>
            </a:extLst>
          </p:cNvPr>
          <p:cNvSpPr txBox="1">
            <a:spLocks noGrp="1"/>
          </p:cNvSpPr>
          <p:nvPr>
            <p:ph type="body" idx="1"/>
          </p:nvPr>
        </p:nvSpPr>
        <p:spPr>
          <a:xfrm>
            <a:off x="623888" y="4400324"/>
            <a:ext cx="7886700" cy="196071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https://www.kaggle.com/datasets/gpreda/covid-world-vaccination-progress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