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0.xml"/><Relationship Id="rId14" Type="http://schemas.openxmlformats.org/officeDocument/2006/relationships/slide" Target="slides/slide11.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4" name="Google Shape;24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5" name="Google Shape;24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47" name="Google Shape;24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8" name="Google Shape;24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5" name="Shape 255"/>
        <p:cNvGrpSpPr/>
        <p:nvPr/>
      </p:nvGrpSpPr>
      <p:grpSpPr>
        <a:xfrm>
          <a:off x="0" y="0"/>
          <a:ext cx="0" cy="0"/>
          <a:chOff x="0" y="0"/>
          <a:chExt cx="0" cy="0"/>
        </a:xfrm>
      </p:grpSpPr>
      <p:sp>
        <p:nvSpPr>
          <p:cNvPr id="256" name="Google Shape;256;p2"/>
          <p:cNvSpPr/>
          <p:nvPr/>
        </p:nvSpPr>
        <p:spPr>
          <a:xfrm>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57" name="Google Shape;257;p2"/>
          <p:cNvGrpSpPr/>
          <p:nvPr/>
        </p:nvGrpSpPr>
        <p:grpSpPr>
          <a:xfrm>
            <a:off x="0" y="-3418"/>
            <a:ext cx="12192559" cy="6861974"/>
            <a:chOff x="0" y="-3418"/>
            <a:chExt cx="12192559" cy="6861974"/>
          </a:xfrm>
        </p:grpSpPr>
        <p:sp>
          <p:nvSpPr>
            <p:cNvPr id="258" name="Google Shape;258;p2"/>
            <p:cNvSpPr/>
            <p:nvPr/>
          </p:nvSpPr>
          <p:spPr>
            <a:xfrm>
              <a:off x="583746" y="4960030"/>
              <a:ext cx="1551300" cy="1551300"/>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9" name="Google Shape;259;p2"/>
            <p:cNvSpPr/>
            <p:nvPr/>
          </p:nvSpPr>
          <p:spPr>
            <a:xfrm>
              <a:off x="1" y="4571999"/>
              <a:ext cx="1117875" cy="1117875"/>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0" name="Google Shape;260;p2"/>
            <p:cNvSpPr/>
            <p:nvPr/>
          </p:nvSpPr>
          <p:spPr>
            <a:xfrm>
              <a:off x="1" y="5739492"/>
              <a:ext cx="1117875" cy="1117875"/>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61" name="Google Shape;261;p2"/>
            <p:cNvGrpSpPr/>
            <p:nvPr/>
          </p:nvGrpSpPr>
          <p:grpSpPr>
            <a:xfrm>
              <a:off x="8264879" y="-3418"/>
              <a:ext cx="3927680" cy="3165108"/>
              <a:chOff x="9857014" y="13834"/>
              <a:chExt cx="2334986" cy="1881641"/>
            </a:xfrm>
          </p:grpSpPr>
          <p:sp>
            <p:nvSpPr>
              <p:cNvPr id="262" name="Google Shape;262;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3" name="Google Shape;263;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64" name="Google Shape;264;p2"/>
            <p:cNvSpPr/>
            <p:nvPr/>
          </p:nvSpPr>
          <p:spPr>
            <a:xfrm>
              <a:off x="0" y="-1"/>
              <a:ext cx="1166792" cy="1166792"/>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5" name="Google Shape;265;p2"/>
            <p:cNvSpPr/>
            <p:nvPr/>
          </p:nvSpPr>
          <p:spPr>
            <a:xfrm>
              <a:off x="11024507" y="4580708"/>
              <a:ext cx="1167493" cy="2277847"/>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66" name="Google Shape;266;p2"/>
          <p:cNvSpPr txBox="1"/>
          <p:nvPr>
            <p:ph type="ctrTitle"/>
          </p:nvPr>
        </p:nvSpPr>
        <p:spPr>
          <a:xfrm>
            <a:off x="1167493" y="232913"/>
            <a:ext cx="7096800" cy="3830100"/>
          </a:xfrm>
          <a:prstGeom prst="rect">
            <a:avLst/>
          </a:prstGeom>
          <a:noFill/>
          <a:ln>
            <a:noFill/>
          </a:ln>
        </p:spPr>
        <p:txBody>
          <a:bodyPr anchorCtr="0" anchor="b" bIns="45700" lIns="91425" spcFirstLastPara="1" rIns="91425" wrap="square" tIns="45700">
            <a:noAutofit/>
          </a:bodyPr>
          <a:lstStyle>
            <a:lvl1pPr lvl="0" rtl="0" algn="l">
              <a:lnSpc>
                <a:spcPct val="80000"/>
              </a:lnSpc>
              <a:spcBef>
                <a:spcPts val="0"/>
              </a:spcBef>
              <a:spcAft>
                <a:spcPts val="0"/>
              </a:spcAft>
              <a:buClr>
                <a:schemeClr val="dk1"/>
              </a:buClr>
              <a:buSzPts val="6000"/>
              <a:buFont typeface="Arial"/>
              <a:buNone/>
              <a:defRPr b="1" sz="60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type="title">
  <p:cSld name="TITLE">
    <p:spTree>
      <p:nvGrpSpPr>
        <p:cNvPr id="361" name="Shape 361"/>
        <p:cNvGrpSpPr/>
        <p:nvPr/>
      </p:nvGrpSpPr>
      <p:grpSpPr>
        <a:xfrm>
          <a:off x="0" y="0"/>
          <a:ext cx="0" cy="0"/>
          <a:chOff x="0" y="0"/>
          <a:chExt cx="0" cy="0"/>
        </a:xfrm>
      </p:grpSpPr>
      <p:grpSp>
        <p:nvGrpSpPr>
          <p:cNvPr id="362" name="Google Shape;362;p11"/>
          <p:cNvGrpSpPr/>
          <p:nvPr/>
        </p:nvGrpSpPr>
        <p:grpSpPr>
          <a:xfrm>
            <a:off x="0" y="-1"/>
            <a:ext cx="12192559" cy="6864784"/>
            <a:chOff x="0" y="-1"/>
            <a:chExt cx="12192559" cy="6864784"/>
          </a:xfrm>
        </p:grpSpPr>
        <p:sp>
          <p:nvSpPr>
            <p:cNvPr id="363" name="Google Shape;363;p11"/>
            <p:cNvSpPr/>
            <p:nvPr/>
          </p:nvSpPr>
          <p:spPr>
            <a:xfrm>
              <a:off x="8264426" y="0"/>
              <a:ext cx="3927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64" name="Google Shape;364;p11"/>
            <p:cNvGrpSpPr/>
            <p:nvPr/>
          </p:nvGrpSpPr>
          <p:grpSpPr>
            <a:xfrm>
              <a:off x="8264879" y="3685939"/>
              <a:ext cx="3927680" cy="3178844"/>
              <a:chOff x="9857014" y="13834"/>
              <a:chExt cx="2334986" cy="1881641"/>
            </a:xfrm>
          </p:grpSpPr>
          <p:sp>
            <p:nvSpPr>
              <p:cNvPr id="365" name="Google Shape;365;p11"/>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6" name="Google Shape;366;p11"/>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67" name="Google Shape;367;p11"/>
            <p:cNvSpPr/>
            <p:nvPr/>
          </p:nvSpPr>
          <p:spPr>
            <a:xfrm>
              <a:off x="0" y="-1"/>
              <a:ext cx="1166792" cy="1166792"/>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8" name="Google Shape;368;p11"/>
            <p:cNvSpPr/>
            <p:nvPr/>
          </p:nvSpPr>
          <p:spPr>
            <a:xfrm>
              <a:off x="10228214"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69" name="Google Shape;369;p11"/>
          <p:cNvSpPr txBox="1"/>
          <p:nvPr>
            <p:ph type="ctrTitle"/>
          </p:nvPr>
        </p:nvSpPr>
        <p:spPr>
          <a:xfrm>
            <a:off x="1167494" y="252549"/>
            <a:ext cx="6220200" cy="3262800"/>
          </a:xfrm>
          <a:prstGeom prst="rect">
            <a:avLst/>
          </a:prstGeom>
          <a:noFill/>
          <a:ln>
            <a:noFill/>
          </a:ln>
        </p:spPr>
        <p:txBody>
          <a:bodyPr anchorCtr="0" anchor="b" bIns="45700" lIns="91425" spcFirstLastPara="1" rIns="91425" wrap="square" tIns="45700">
            <a:noAutofit/>
          </a:bodyPr>
          <a:lstStyle>
            <a:lvl1pPr lvl="0" rtl="0" algn="l">
              <a:lnSpc>
                <a:spcPct val="80000"/>
              </a:lnSpc>
              <a:spcBef>
                <a:spcPts val="0"/>
              </a:spcBef>
              <a:spcAft>
                <a:spcPts val="0"/>
              </a:spcAft>
              <a:buClr>
                <a:schemeClr val="dk1"/>
              </a:buClr>
              <a:buSzPts val="6000"/>
              <a:buFont typeface="Arial"/>
              <a:buNone/>
              <a:defRPr b="1" sz="60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0" name="Google Shape;370;p11"/>
          <p:cNvSpPr txBox="1"/>
          <p:nvPr>
            <p:ph idx="1" type="subTitle"/>
          </p:nvPr>
        </p:nvSpPr>
        <p:spPr>
          <a:xfrm>
            <a:off x="1167493" y="3685939"/>
            <a:ext cx="6220200" cy="29196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371" name="Shape 371"/>
        <p:cNvGrpSpPr/>
        <p:nvPr/>
      </p:nvGrpSpPr>
      <p:grpSpPr>
        <a:xfrm>
          <a:off x="0" y="0"/>
          <a:ext cx="0" cy="0"/>
          <a:chOff x="0" y="0"/>
          <a:chExt cx="0" cy="0"/>
        </a:xfrm>
      </p:grpSpPr>
      <p:grpSp>
        <p:nvGrpSpPr>
          <p:cNvPr id="372" name="Google Shape;372;p12"/>
          <p:cNvGrpSpPr/>
          <p:nvPr/>
        </p:nvGrpSpPr>
        <p:grpSpPr>
          <a:xfrm>
            <a:off x="0" y="0"/>
            <a:ext cx="12192000" cy="6858000"/>
            <a:chOff x="0" y="0"/>
            <a:chExt cx="12192000" cy="6858000"/>
          </a:xfrm>
        </p:grpSpPr>
        <p:sp>
          <p:nvSpPr>
            <p:cNvPr id="373" name="Google Shape;373;p12"/>
            <p:cNvSpPr/>
            <p:nvPr/>
          </p:nvSpPr>
          <p:spPr>
            <a:xfrm>
              <a:off x="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74" name="Google Shape;374;p12"/>
            <p:cNvGrpSpPr/>
            <p:nvPr/>
          </p:nvGrpSpPr>
          <p:grpSpPr>
            <a:xfrm rot="-5400000">
              <a:off x="8286520" y="2206706"/>
              <a:ext cx="3032446" cy="2443687"/>
              <a:chOff x="9857014" y="13834"/>
              <a:chExt cx="2334986" cy="1881641"/>
            </a:xfrm>
          </p:grpSpPr>
          <p:sp>
            <p:nvSpPr>
              <p:cNvPr id="375" name="Google Shape;375;p1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6" name="Google Shape;376;p1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77" name="Google Shape;377;p12"/>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8" name="Google Shape;378;p12"/>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79" name="Google Shape;379;p12"/>
          <p:cNvSpPr txBox="1"/>
          <p:nvPr>
            <p:ph type="ctrTitle"/>
          </p:nvPr>
        </p:nvSpPr>
        <p:spPr>
          <a:xfrm>
            <a:off x="1167494" y="177553"/>
            <a:ext cx="6246000" cy="3269400"/>
          </a:xfrm>
          <a:prstGeom prst="rect">
            <a:avLst/>
          </a:prstGeom>
          <a:noFill/>
          <a:ln>
            <a:noFill/>
          </a:ln>
        </p:spPr>
        <p:txBody>
          <a:bodyPr anchorCtr="0" anchor="b" bIns="0" lIns="91425" spcFirstLastPara="1" rIns="91425" wrap="square" tIns="45700">
            <a:noAutofit/>
          </a:bodyPr>
          <a:lstStyle>
            <a:lvl1pPr lvl="0" rtl="0" algn="l">
              <a:lnSpc>
                <a:spcPct val="80000"/>
              </a:lnSpc>
              <a:spcBef>
                <a:spcPts val="0"/>
              </a:spcBef>
              <a:spcAft>
                <a:spcPts val="0"/>
              </a:spcAft>
              <a:buClr>
                <a:schemeClr val="lt1"/>
              </a:buClr>
              <a:buSzPts val="6000"/>
              <a:buFont typeface="Arial"/>
              <a:buNone/>
              <a:defRPr b="1" sz="60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0" name="Google Shape;380;p12"/>
          <p:cNvSpPr txBox="1"/>
          <p:nvPr>
            <p:ph idx="1" type="subTitle"/>
          </p:nvPr>
        </p:nvSpPr>
        <p:spPr>
          <a:xfrm>
            <a:off x="1167494" y="3492896"/>
            <a:ext cx="6246000" cy="912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Content">
  <p:cSld name="Title and 2 Column Content">
    <p:spTree>
      <p:nvGrpSpPr>
        <p:cNvPr id="381" name="Shape 381"/>
        <p:cNvGrpSpPr/>
        <p:nvPr/>
      </p:nvGrpSpPr>
      <p:grpSpPr>
        <a:xfrm>
          <a:off x="0" y="0"/>
          <a:ext cx="0" cy="0"/>
          <a:chOff x="0" y="0"/>
          <a:chExt cx="0" cy="0"/>
        </a:xfrm>
      </p:grpSpPr>
      <p:grpSp>
        <p:nvGrpSpPr>
          <p:cNvPr id="382" name="Google Shape;382;p13"/>
          <p:cNvGrpSpPr/>
          <p:nvPr/>
        </p:nvGrpSpPr>
        <p:grpSpPr>
          <a:xfrm>
            <a:off x="1" y="0"/>
            <a:ext cx="12191999" cy="6858000"/>
            <a:chOff x="1" y="0"/>
            <a:chExt cx="12191999" cy="6858000"/>
          </a:xfrm>
        </p:grpSpPr>
        <p:sp>
          <p:nvSpPr>
            <p:cNvPr id="383" name="Google Shape;383;p13"/>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4" name="Google Shape;384;p13"/>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5" name="Google Shape;385;p13"/>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86" name="Google Shape;386;p13"/>
            <p:cNvGrpSpPr/>
            <p:nvPr/>
          </p:nvGrpSpPr>
          <p:grpSpPr>
            <a:xfrm>
              <a:off x="8082091" y="5590903"/>
              <a:ext cx="1572380" cy="1267097"/>
              <a:chOff x="7413403" y="4976359"/>
              <a:chExt cx="2334986" cy="1881641"/>
            </a:xfrm>
          </p:grpSpPr>
          <p:sp>
            <p:nvSpPr>
              <p:cNvPr id="387" name="Google Shape;387;p13"/>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8" name="Google Shape;388;p13"/>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389" name="Google Shape;389;p13"/>
          <p:cNvSpPr txBox="1"/>
          <p:nvPr>
            <p:ph type="title"/>
          </p:nvPr>
        </p:nvSpPr>
        <p:spPr>
          <a:xfrm>
            <a:off x="1167492" y="136526"/>
            <a:ext cx="9601200" cy="1653300"/>
          </a:xfrm>
          <a:prstGeom prst="rect">
            <a:avLst/>
          </a:prstGeom>
          <a:noFill/>
          <a:ln>
            <a:noFill/>
          </a:ln>
        </p:spPr>
        <p:txBody>
          <a:bodyPr anchorCtr="0" anchor="b" bIns="45700" lIns="91425" spcFirstLastPara="1" rIns="91425" wrap="square" tIns="45700">
            <a:noAutofit/>
          </a:bodyPr>
          <a:lstStyle>
            <a:lvl1pPr lvl="0" rt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0" name="Google Shape;390;p13"/>
          <p:cNvSpPr txBox="1"/>
          <p:nvPr>
            <p:ph idx="1" type="body"/>
          </p:nvPr>
        </p:nvSpPr>
        <p:spPr>
          <a:xfrm>
            <a:off x="1167493" y="2023984"/>
            <a:ext cx="4663500" cy="3332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000"/>
              <a:buFont typeface="Arial"/>
              <a:buNone/>
              <a:defRPr sz="2000">
                <a:latin typeface="Arial"/>
                <a:ea typeface="Arial"/>
                <a:cs typeface="Arial"/>
                <a:sym typeface="Arial"/>
              </a:defRPr>
            </a:lvl1pPr>
            <a:lvl2pPr indent="-355600" lvl="1" marL="914400" rtl="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2pPr>
            <a:lvl3pPr indent="-355600" lvl="2" marL="1371600" rtl="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3pPr>
            <a:lvl4pPr indent="-355600" lvl="3" marL="1828800" rtl="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4pPr>
            <a:lvl5pPr indent="-355600" lvl="4" marL="2286000" rtl="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91" name="Google Shape;391;p13"/>
          <p:cNvSpPr txBox="1"/>
          <p:nvPr>
            <p:ph idx="2" type="body"/>
          </p:nvPr>
        </p:nvSpPr>
        <p:spPr>
          <a:xfrm>
            <a:off x="6283235" y="2023984"/>
            <a:ext cx="4663500" cy="3332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000"/>
              <a:buFont typeface="Arial"/>
              <a:buNone/>
              <a:defRPr sz="2000">
                <a:latin typeface="Arial"/>
                <a:ea typeface="Arial"/>
                <a:cs typeface="Arial"/>
                <a:sym typeface="Arial"/>
              </a:defRPr>
            </a:lvl1pPr>
            <a:lvl2pPr indent="-355600" lvl="1" marL="914400" rtl="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2pPr>
            <a:lvl3pPr indent="-355600" lvl="2" marL="1371600" rtl="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3pPr>
            <a:lvl4pPr indent="-355600" lvl="3" marL="1828800" rtl="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4pPr>
            <a:lvl5pPr indent="-355600" lvl="4" marL="2286000" rtl="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92" name="Google Shape;392;p13"/>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3" name="Google Shape;393;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4" name="Google Shape;394;p13"/>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7" name="Shape 267"/>
        <p:cNvGrpSpPr/>
        <p:nvPr/>
      </p:nvGrpSpPr>
      <p:grpSpPr>
        <a:xfrm>
          <a:off x="0" y="0"/>
          <a:ext cx="0" cy="0"/>
          <a:chOff x="0" y="0"/>
          <a:chExt cx="0" cy="0"/>
        </a:xfrm>
      </p:grpSpPr>
      <p:grpSp>
        <p:nvGrpSpPr>
          <p:cNvPr id="268" name="Google Shape;268;p3"/>
          <p:cNvGrpSpPr/>
          <p:nvPr/>
        </p:nvGrpSpPr>
        <p:grpSpPr>
          <a:xfrm>
            <a:off x="1" y="0"/>
            <a:ext cx="12191999" cy="6858000"/>
            <a:chOff x="1" y="0"/>
            <a:chExt cx="12191999" cy="6858000"/>
          </a:xfrm>
        </p:grpSpPr>
        <p:sp>
          <p:nvSpPr>
            <p:cNvPr id="269" name="Google Shape;269;p3"/>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3"/>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3"/>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72" name="Google Shape;272;p3"/>
            <p:cNvGrpSpPr/>
            <p:nvPr/>
          </p:nvGrpSpPr>
          <p:grpSpPr>
            <a:xfrm>
              <a:off x="8082091" y="5590903"/>
              <a:ext cx="1572380" cy="1267097"/>
              <a:chOff x="7413403" y="4976359"/>
              <a:chExt cx="2334986" cy="1881641"/>
            </a:xfrm>
          </p:grpSpPr>
          <p:sp>
            <p:nvSpPr>
              <p:cNvPr id="273" name="Google Shape;273;p3"/>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4" name="Google Shape;274;p3"/>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75" name="Google Shape;275;p3"/>
          <p:cNvSpPr txBox="1"/>
          <p:nvPr>
            <p:ph type="title"/>
          </p:nvPr>
        </p:nvSpPr>
        <p:spPr>
          <a:xfrm>
            <a:off x="1158864" y="102021"/>
            <a:ext cx="9779100" cy="1744500"/>
          </a:xfrm>
          <a:prstGeom prst="rect">
            <a:avLst/>
          </a:prstGeom>
          <a:noFill/>
          <a:ln>
            <a:noFill/>
          </a:ln>
        </p:spPr>
        <p:txBody>
          <a:bodyPr anchorCtr="0" anchor="b" bIns="45700" lIns="91425" spcFirstLastPara="1" rIns="91425" wrap="square" tIns="45700">
            <a:noAutofit/>
          </a:bodyPr>
          <a:lstStyle>
            <a:lvl1pPr lvl="0" rt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3"/>
          <p:cNvSpPr txBox="1"/>
          <p:nvPr>
            <p:ph idx="1" type="body"/>
          </p:nvPr>
        </p:nvSpPr>
        <p:spPr>
          <a:xfrm>
            <a:off x="1158865" y="2017467"/>
            <a:ext cx="9779100" cy="3366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rtl="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rtl="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7" name="Google Shape;277;p3"/>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9" name="Google Shape;279;p3"/>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Image">
  <p:cSld name="Title and Right Image">
    <p:spTree>
      <p:nvGrpSpPr>
        <p:cNvPr id="280" name="Shape 280"/>
        <p:cNvGrpSpPr/>
        <p:nvPr/>
      </p:nvGrpSpPr>
      <p:grpSpPr>
        <a:xfrm>
          <a:off x="0" y="0"/>
          <a:ext cx="0" cy="0"/>
          <a:chOff x="0" y="0"/>
          <a:chExt cx="0" cy="0"/>
        </a:xfrm>
      </p:grpSpPr>
      <p:grpSp>
        <p:nvGrpSpPr>
          <p:cNvPr id="281" name="Google Shape;281;p4"/>
          <p:cNvGrpSpPr/>
          <p:nvPr/>
        </p:nvGrpSpPr>
        <p:grpSpPr>
          <a:xfrm flipH="1">
            <a:off x="1" y="0"/>
            <a:ext cx="12191999" cy="6858000"/>
            <a:chOff x="1" y="0"/>
            <a:chExt cx="12191999" cy="6858000"/>
          </a:xfrm>
        </p:grpSpPr>
        <p:sp>
          <p:nvSpPr>
            <p:cNvPr id="282" name="Google Shape;282;p4"/>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3" name="Google Shape;283;p4"/>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4"/>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85" name="Google Shape;285;p4"/>
            <p:cNvGrpSpPr/>
            <p:nvPr/>
          </p:nvGrpSpPr>
          <p:grpSpPr>
            <a:xfrm>
              <a:off x="8082091" y="5590903"/>
              <a:ext cx="1572380" cy="1267097"/>
              <a:chOff x="7413403" y="4976359"/>
              <a:chExt cx="2334986" cy="1881641"/>
            </a:xfrm>
          </p:grpSpPr>
          <p:sp>
            <p:nvSpPr>
              <p:cNvPr id="286" name="Google Shape;286;p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88" name="Google Shape;288;p4"/>
          <p:cNvSpPr txBox="1"/>
          <p:nvPr>
            <p:ph type="title"/>
          </p:nvPr>
        </p:nvSpPr>
        <p:spPr>
          <a:xfrm>
            <a:off x="1167492" y="1371600"/>
            <a:ext cx="5486400" cy="4114800"/>
          </a:xfrm>
          <a:prstGeom prst="rect">
            <a:avLst/>
          </a:prstGeom>
          <a:noFill/>
          <a:ln>
            <a:noFill/>
          </a:ln>
        </p:spPr>
        <p:txBody>
          <a:bodyPr anchorCtr="0" anchor="ctr" bIns="45700" lIns="91425" spcFirstLastPara="1" rIns="91425" wrap="square" tIns="45700">
            <a:noAutofit/>
          </a:bodyPr>
          <a:lstStyle>
            <a:lvl1pPr lvl="0" rtl="0" algn="l">
              <a:lnSpc>
                <a:spcPct val="80000"/>
              </a:lnSpc>
              <a:spcBef>
                <a:spcPts val="0"/>
              </a:spcBef>
              <a:spcAft>
                <a:spcPts val="0"/>
              </a:spcAft>
              <a:buClr>
                <a:schemeClr val="dk1"/>
              </a:buClr>
              <a:buSzPts val="6000"/>
              <a:buFont typeface="Arial"/>
              <a:buNone/>
              <a:defRPr b="1" sz="60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9" name="Google Shape;289;p4"/>
          <p:cNvSpPr/>
          <p:nvPr>
            <p:ph idx="2" type="pic"/>
          </p:nvPr>
        </p:nvSpPr>
        <p:spPr>
          <a:xfrm>
            <a:off x="7183438" y="1168400"/>
            <a:ext cx="4500600" cy="4521300"/>
          </a:xfrm>
          <a:prstGeom prst="ellipse">
            <a:avLst/>
          </a:prstGeom>
          <a:solidFill>
            <a:schemeClr val="accent2"/>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0" name="Google Shape;290;p4"/>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1" name="Google Shape;291;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2" name="Google Shape;292;p4"/>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bg>
      <p:bgPr>
        <a:solidFill>
          <a:schemeClr val="accent2"/>
        </a:solidFill>
      </p:bgPr>
    </p:bg>
    <p:spTree>
      <p:nvGrpSpPr>
        <p:cNvPr id="293" name="Shape 293"/>
        <p:cNvGrpSpPr/>
        <p:nvPr/>
      </p:nvGrpSpPr>
      <p:grpSpPr>
        <a:xfrm>
          <a:off x="0" y="0"/>
          <a:ext cx="0" cy="0"/>
          <a:chOff x="0" y="0"/>
          <a:chExt cx="0" cy="0"/>
        </a:xfrm>
      </p:grpSpPr>
      <p:grpSp>
        <p:nvGrpSpPr>
          <p:cNvPr id="294" name="Google Shape;294;p5"/>
          <p:cNvGrpSpPr/>
          <p:nvPr/>
        </p:nvGrpSpPr>
        <p:grpSpPr>
          <a:xfrm>
            <a:off x="0" y="-196"/>
            <a:ext cx="12208822" cy="6858198"/>
            <a:chOff x="0" y="-196"/>
            <a:chExt cx="12208822" cy="6858198"/>
          </a:xfrm>
        </p:grpSpPr>
        <p:sp>
          <p:nvSpPr>
            <p:cNvPr id="295" name="Google Shape;295;p5"/>
            <p:cNvSpPr/>
            <p:nvPr/>
          </p:nvSpPr>
          <p:spPr>
            <a:xfrm>
              <a:off x="0" y="2286002"/>
              <a:ext cx="12208800"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5"/>
            <p:cNvSpPr/>
            <p:nvPr/>
          </p:nvSpPr>
          <p:spPr>
            <a:xfrm flipH="1">
              <a:off x="8598350"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Google Shape;297;p5"/>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8" name="Google Shape;298;p5"/>
            <p:cNvSpPr/>
            <p:nvPr/>
          </p:nvSpPr>
          <p:spPr>
            <a:xfrm rot="-5400000">
              <a:off x="10343976" y="438027"/>
              <a:ext cx="2286194" cy="1409748"/>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9" name="Google Shape;299;p5"/>
          <p:cNvSpPr txBox="1"/>
          <p:nvPr>
            <p:ph type="title"/>
          </p:nvPr>
        </p:nvSpPr>
        <p:spPr>
          <a:xfrm>
            <a:off x="1167492" y="45085"/>
            <a:ext cx="9779100" cy="1600800"/>
          </a:xfrm>
          <a:prstGeom prst="rect">
            <a:avLst/>
          </a:prstGeom>
          <a:noFill/>
          <a:ln>
            <a:noFill/>
          </a:ln>
        </p:spPr>
        <p:txBody>
          <a:bodyPr anchorCtr="0" anchor="b" bIns="45700" lIns="91425" spcFirstLastPara="1" rIns="91425" wrap="square" tIns="45700">
            <a:noAutofit/>
          </a:bodyPr>
          <a:lstStyle>
            <a:lvl1pPr lvl="0" rt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5"/>
          <p:cNvSpPr txBox="1"/>
          <p:nvPr>
            <p:ph idx="1" type="body"/>
          </p:nvPr>
        </p:nvSpPr>
        <p:spPr>
          <a:xfrm>
            <a:off x="1166087" y="2652713"/>
            <a:ext cx="9780600" cy="34368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1pPr>
            <a:lvl2pPr indent="-355600" lvl="1" marL="914400" rtl="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2pPr>
            <a:lvl3pPr indent="-355600" lvl="2" marL="1371600" rtl="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3pPr>
            <a:lvl4pPr indent="-355600" lvl="3" marL="1828800" rtl="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4pPr>
            <a:lvl5pPr indent="-355600" lvl="4" marL="2286000" rtl="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01" name="Google Shape;301;p5"/>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2" name="Google Shape;302;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3" name="Google Shape;303;p5"/>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p:cSld name="Title and 2 content">
    <p:bg>
      <p:bgPr>
        <a:solidFill>
          <a:schemeClr val="accent1"/>
        </a:solidFill>
      </p:bgPr>
    </p:bg>
    <p:spTree>
      <p:nvGrpSpPr>
        <p:cNvPr id="304" name="Shape 304"/>
        <p:cNvGrpSpPr/>
        <p:nvPr/>
      </p:nvGrpSpPr>
      <p:grpSpPr>
        <a:xfrm>
          <a:off x="0" y="0"/>
          <a:ext cx="0" cy="0"/>
          <a:chOff x="0" y="0"/>
          <a:chExt cx="0" cy="0"/>
        </a:xfrm>
      </p:grpSpPr>
      <p:grpSp>
        <p:nvGrpSpPr>
          <p:cNvPr id="305" name="Google Shape;305;p6"/>
          <p:cNvGrpSpPr/>
          <p:nvPr/>
        </p:nvGrpSpPr>
        <p:grpSpPr>
          <a:xfrm>
            <a:off x="633" y="1"/>
            <a:ext cx="12191367" cy="6857998"/>
            <a:chOff x="633" y="1"/>
            <a:chExt cx="12191367" cy="6857998"/>
          </a:xfrm>
        </p:grpSpPr>
        <p:sp>
          <p:nvSpPr>
            <p:cNvPr id="306" name="Google Shape;306;p6"/>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6"/>
            <p:cNvSpPr/>
            <p:nvPr/>
          </p:nvSpPr>
          <p:spPr>
            <a:xfrm flipH="1" rot="5400000">
              <a:off x="633" y="3247528"/>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08" name="Google Shape;308;p6"/>
          <p:cNvSpPr txBox="1"/>
          <p:nvPr>
            <p:ph type="title"/>
          </p:nvPr>
        </p:nvSpPr>
        <p:spPr>
          <a:xfrm>
            <a:off x="1167492" y="69008"/>
            <a:ext cx="9779100" cy="1706700"/>
          </a:xfrm>
          <a:prstGeom prst="rect">
            <a:avLst/>
          </a:prstGeom>
          <a:noFill/>
          <a:ln>
            <a:noFill/>
          </a:ln>
        </p:spPr>
        <p:txBody>
          <a:bodyPr anchorCtr="0" anchor="b" bIns="45700" lIns="91425" spcFirstLastPara="1" rIns="91425" wrap="square" tIns="45700">
            <a:noAutofit/>
          </a:bodyPr>
          <a:lstStyle>
            <a:lvl1pPr lvl="0" rtl="0" algn="l">
              <a:lnSpc>
                <a:spcPct val="80000"/>
              </a:lnSpc>
              <a:spcBef>
                <a:spcPts val="0"/>
              </a:spcBef>
              <a:spcAft>
                <a:spcPts val="0"/>
              </a:spcAft>
              <a:buClr>
                <a:schemeClr val="lt1"/>
              </a:buClr>
              <a:buSzPts val="4200"/>
              <a:buFont typeface="Arial"/>
              <a:buNone/>
              <a:defRPr b="1" sz="42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9" name="Google Shape;309;p6"/>
          <p:cNvSpPr txBox="1"/>
          <p:nvPr>
            <p:ph idx="1" type="body"/>
          </p:nvPr>
        </p:nvSpPr>
        <p:spPr>
          <a:xfrm>
            <a:off x="1167493" y="2023984"/>
            <a:ext cx="4663500" cy="33327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Clr>
                <a:schemeClr val="lt1"/>
              </a:buClr>
              <a:buSzPts val="2000"/>
              <a:buFont typeface="Arial"/>
              <a:buAutoNum type="arabicPeriod"/>
              <a:defRPr sz="2000">
                <a:solidFill>
                  <a:schemeClr val="lt1"/>
                </a:solidFill>
                <a:latin typeface="Arial"/>
                <a:ea typeface="Arial"/>
                <a:cs typeface="Arial"/>
                <a:sym typeface="Arial"/>
              </a:defRPr>
            </a:lvl1pPr>
            <a:lvl2pPr indent="-355600" lvl="1" marL="914400" rtl="0" algn="l">
              <a:lnSpc>
                <a:spcPct val="90000"/>
              </a:lnSpc>
              <a:spcBef>
                <a:spcPts val="1000"/>
              </a:spcBef>
              <a:spcAft>
                <a:spcPts val="0"/>
              </a:spcAft>
              <a:buClr>
                <a:schemeClr val="lt1"/>
              </a:buClr>
              <a:buSzPts val="2000"/>
              <a:buFont typeface="Arial"/>
              <a:buAutoNum type="alphaLcPeriod"/>
              <a:defRPr sz="2000">
                <a:solidFill>
                  <a:schemeClr val="lt1"/>
                </a:solidFill>
                <a:latin typeface="Arial"/>
                <a:ea typeface="Arial"/>
                <a:cs typeface="Arial"/>
                <a:sym typeface="Arial"/>
              </a:defRPr>
            </a:lvl2pPr>
            <a:lvl3pPr indent="-355600" lvl="2" marL="1371600" rtl="0" algn="l">
              <a:lnSpc>
                <a:spcPct val="90000"/>
              </a:lnSpc>
              <a:spcBef>
                <a:spcPts val="1000"/>
              </a:spcBef>
              <a:spcAft>
                <a:spcPts val="0"/>
              </a:spcAft>
              <a:buClr>
                <a:schemeClr val="lt1"/>
              </a:buClr>
              <a:buSzPts val="2000"/>
              <a:buFont typeface="Arial"/>
              <a:buAutoNum type="arabicParenR"/>
              <a:defRPr sz="2000">
                <a:solidFill>
                  <a:schemeClr val="lt1"/>
                </a:solidFill>
                <a:latin typeface="Arial"/>
                <a:ea typeface="Arial"/>
                <a:cs typeface="Arial"/>
                <a:sym typeface="Arial"/>
              </a:defRPr>
            </a:lvl3pPr>
            <a:lvl4pPr indent="-355600" lvl="3" marL="1828800" rtl="0" algn="l">
              <a:lnSpc>
                <a:spcPct val="90000"/>
              </a:lnSpc>
              <a:spcBef>
                <a:spcPts val="1000"/>
              </a:spcBef>
              <a:spcAft>
                <a:spcPts val="0"/>
              </a:spcAft>
              <a:buClr>
                <a:schemeClr val="lt1"/>
              </a:buClr>
              <a:buSzPts val="2000"/>
              <a:buFont typeface="Arial"/>
              <a:buAutoNum type="alphaLcParenR"/>
              <a:defRPr sz="2000">
                <a:solidFill>
                  <a:schemeClr val="lt1"/>
                </a:solidFill>
                <a:latin typeface="Arial"/>
                <a:ea typeface="Arial"/>
                <a:cs typeface="Arial"/>
                <a:sym typeface="Arial"/>
              </a:defRPr>
            </a:lvl4pPr>
            <a:lvl5pPr indent="-355600" lvl="4" marL="2286000" rtl="0" algn="l">
              <a:lnSpc>
                <a:spcPct val="90000"/>
              </a:lnSpc>
              <a:spcBef>
                <a:spcPts val="1000"/>
              </a:spcBef>
              <a:spcAft>
                <a:spcPts val="0"/>
              </a:spcAft>
              <a:buClr>
                <a:schemeClr val="lt1"/>
              </a:buClr>
              <a:buSzPts val="2000"/>
              <a:buFont typeface="Arial"/>
              <a:buAutoNum type="romanLcPeriod"/>
              <a:defRPr sz="20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0" name="Google Shape;310;p6"/>
          <p:cNvSpPr txBox="1"/>
          <p:nvPr>
            <p:ph idx="2" type="body"/>
          </p:nvPr>
        </p:nvSpPr>
        <p:spPr>
          <a:xfrm>
            <a:off x="6283235" y="2023984"/>
            <a:ext cx="4663500" cy="3332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2000"/>
              <a:buFont typeface="Arial"/>
              <a:buNone/>
              <a:defRPr sz="2000">
                <a:solidFill>
                  <a:schemeClr val="lt1"/>
                </a:solidFill>
                <a:latin typeface="Arial"/>
                <a:ea typeface="Arial"/>
                <a:cs typeface="Arial"/>
                <a:sym typeface="Arial"/>
              </a:defRPr>
            </a:lvl1pPr>
            <a:lvl2pPr indent="-355600" lvl="1" marL="914400" rtl="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2pPr>
            <a:lvl3pPr indent="-355600" lvl="2" marL="1371600" rtl="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3pPr>
            <a:lvl4pPr indent="-355600" lvl="3" marL="1828800" rtl="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4pPr>
            <a:lvl5pPr indent="-355600" lvl="4" marL="2286000" rtl="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1" name="Google Shape;311;p6"/>
          <p:cNvSpPr txBox="1"/>
          <p:nvPr>
            <p:ph idx="10" type="dt"/>
          </p:nvPr>
        </p:nvSpPr>
        <p:spPr>
          <a:xfrm>
            <a:off x="381000" y="6356350"/>
            <a:ext cx="1701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2" name="Google Shape;312;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3" name="Google Shape;313;p6"/>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
  <p:cSld name="Chart ">
    <p:bg>
      <p:bgPr>
        <a:solidFill>
          <a:schemeClr val="accent2"/>
        </a:solidFill>
      </p:bgPr>
    </p:bg>
    <p:spTree>
      <p:nvGrpSpPr>
        <p:cNvPr id="314" name="Shape 314"/>
        <p:cNvGrpSpPr/>
        <p:nvPr/>
      </p:nvGrpSpPr>
      <p:grpSpPr>
        <a:xfrm>
          <a:off x="0" y="0"/>
          <a:ext cx="0" cy="0"/>
          <a:chOff x="0" y="0"/>
          <a:chExt cx="0" cy="0"/>
        </a:xfrm>
      </p:grpSpPr>
      <p:grpSp>
        <p:nvGrpSpPr>
          <p:cNvPr id="315" name="Google Shape;315;p7"/>
          <p:cNvGrpSpPr/>
          <p:nvPr/>
        </p:nvGrpSpPr>
        <p:grpSpPr>
          <a:xfrm rot="-5400000">
            <a:off x="10772262" y="152642"/>
            <a:ext cx="1572380" cy="1267097"/>
            <a:chOff x="7413403" y="4976359"/>
            <a:chExt cx="2334986" cy="1881641"/>
          </a:xfrm>
        </p:grpSpPr>
        <p:sp>
          <p:nvSpPr>
            <p:cNvPr id="316" name="Google Shape;316;p7"/>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7" name="Google Shape;317;p7"/>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8" name="Google Shape;318;p7"/>
          <p:cNvSpPr txBox="1"/>
          <p:nvPr>
            <p:ph type="title"/>
          </p:nvPr>
        </p:nvSpPr>
        <p:spPr>
          <a:xfrm>
            <a:off x="1167492" y="136526"/>
            <a:ext cx="9779100" cy="1569900"/>
          </a:xfrm>
          <a:prstGeom prst="rect">
            <a:avLst/>
          </a:prstGeom>
          <a:noFill/>
          <a:ln>
            <a:noFill/>
          </a:ln>
        </p:spPr>
        <p:txBody>
          <a:bodyPr anchorCtr="0" anchor="b" bIns="45700" lIns="91425" spcFirstLastPara="1" rIns="91425" wrap="square" tIns="45700">
            <a:noAutofit/>
          </a:bodyPr>
          <a:lstStyle>
            <a:lvl1pPr lvl="0" rt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9" name="Google Shape;319;p7"/>
          <p:cNvSpPr txBox="1"/>
          <p:nvPr>
            <p:ph idx="1" type="body"/>
          </p:nvPr>
        </p:nvSpPr>
        <p:spPr>
          <a:xfrm>
            <a:off x="1167493" y="2084832"/>
            <a:ext cx="9779100" cy="336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rtl="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rtl="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20" name="Google Shape;320;p7"/>
          <p:cNvSpPr txBox="1"/>
          <p:nvPr>
            <p:ph idx="10" type="dt"/>
          </p:nvPr>
        </p:nvSpPr>
        <p:spPr>
          <a:xfrm>
            <a:off x="381000" y="6356350"/>
            <a:ext cx="1701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1" name="Google Shape;321;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2" name="Google Shape;322;p7"/>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nd Image 1">
  <p:cSld name="Title and Content and Image 1">
    <p:bg>
      <p:bgPr>
        <a:solidFill>
          <a:schemeClr val="accent2"/>
        </a:solidFill>
      </p:bgPr>
    </p:bg>
    <p:spTree>
      <p:nvGrpSpPr>
        <p:cNvPr id="323" name="Shape 323"/>
        <p:cNvGrpSpPr/>
        <p:nvPr/>
      </p:nvGrpSpPr>
      <p:grpSpPr>
        <a:xfrm>
          <a:off x="0" y="0"/>
          <a:ext cx="0" cy="0"/>
          <a:chOff x="0" y="0"/>
          <a:chExt cx="0" cy="0"/>
        </a:xfrm>
      </p:grpSpPr>
      <p:grpSp>
        <p:nvGrpSpPr>
          <p:cNvPr id="324" name="Google Shape;324;p8"/>
          <p:cNvGrpSpPr/>
          <p:nvPr/>
        </p:nvGrpSpPr>
        <p:grpSpPr>
          <a:xfrm>
            <a:off x="0" y="0"/>
            <a:ext cx="12208822" cy="6858002"/>
            <a:chOff x="0" y="0"/>
            <a:chExt cx="12208822" cy="6858002"/>
          </a:xfrm>
        </p:grpSpPr>
        <p:sp>
          <p:nvSpPr>
            <p:cNvPr id="325" name="Google Shape;325;p8"/>
            <p:cNvSpPr/>
            <p:nvPr/>
          </p:nvSpPr>
          <p:spPr>
            <a:xfrm>
              <a:off x="0" y="2286002"/>
              <a:ext cx="12208800"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6" name="Google Shape;326;p8"/>
            <p:cNvSpPr/>
            <p:nvPr/>
          </p:nvSpPr>
          <p:spPr>
            <a:xfrm flipH="1">
              <a:off x="8598350"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7" name="Google Shape;327;p8"/>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28" name="Google Shape;328;p8"/>
          <p:cNvSpPr txBox="1"/>
          <p:nvPr>
            <p:ph type="title"/>
          </p:nvPr>
        </p:nvSpPr>
        <p:spPr>
          <a:xfrm>
            <a:off x="1167492" y="457200"/>
            <a:ext cx="10643400" cy="1371600"/>
          </a:xfrm>
          <a:prstGeom prst="rect">
            <a:avLst/>
          </a:prstGeom>
          <a:noFill/>
          <a:ln>
            <a:noFill/>
          </a:ln>
        </p:spPr>
        <p:txBody>
          <a:bodyPr anchorCtr="0" anchor="b" bIns="45700" lIns="91425" spcFirstLastPara="1" rIns="91425" wrap="square" tIns="45700">
            <a:noAutofit/>
          </a:bodyPr>
          <a:lstStyle>
            <a:lvl1pPr lvl="0" rt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8"/>
          <p:cNvSpPr txBox="1"/>
          <p:nvPr>
            <p:ph idx="1" type="body"/>
          </p:nvPr>
        </p:nvSpPr>
        <p:spPr>
          <a:xfrm>
            <a:off x="1166088" y="2652713"/>
            <a:ext cx="5394900" cy="34368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2000"/>
              <a:buFont typeface="Arial"/>
              <a:buNone/>
              <a:defRPr sz="2000">
                <a:solidFill>
                  <a:schemeClr val="lt1"/>
                </a:solidFill>
                <a:latin typeface="Arial"/>
                <a:ea typeface="Arial"/>
                <a:cs typeface="Arial"/>
                <a:sym typeface="Arial"/>
              </a:defRPr>
            </a:lvl1pPr>
            <a:lvl2pPr indent="-355600" lvl="1" marL="914400" rtl="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2pPr>
            <a:lvl3pPr indent="-355600" lvl="2" marL="1371600" rtl="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3pPr>
            <a:lvl4pPr indent="-355600" lvl="3" marL="1828800" rtl="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4pPr>
            <a:lvl5pPr indent="-355600" lvl="4" marL="2286000" rtl="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30" name="Google Shape;330;p8"/>
          <p:cNvSpPr/>
          <p:nvPr>
            <p:ph idx="2" type="pic"/>
          </p:nvPr>
        </p:nvSpPr>
        <p:spPr>
          <a:xfrm>
            <a:off x="7317920" y="1447800"/>
            <a:ext cx="4214100" cy="4214100"/>
          </a:xfrm>
          <a:prstGeom prst="ellipse">
            <a:avLst/>
          </a:prstGeom>
          <a:solidFill>
            <a:schemeClr val="accent2"/>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1" name="Google Shape;331;p8"/>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2" name="Google Shape;332;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3" name="Google Shape;333;p8"/>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Image">
  <p:cSld name="Title and Left Image">
    <p:spTree>
      <p:nvGrpSpPr>
        <p:cNvPr id="334" name="Shape 334"/>
        <p:cNvGrpSpPr/>
        <p:nvPr/>
      </p:nvGrpSpPr>
      <p:grpSpPr>
        <a:xfrm>
          <a:off x="0" y="0"/>
          <a:ext cx="0" cy="0"/>
          <a:chOff x="0" y="0"/>
          <a:chExt cx="0" cy="0"/>
        </a:xfrm>
      </p:grpSpPr>
      <p:grpSp>
        <p:nvGrpSpPr>
          <p:cNvPr id="335" name="Google Shape;335;p9"/>
          <p:cNvGrpSpPr/>
          <p:nvPr/>
        </p:nvGrpSpPr>
        <p:grpSpPr>
          <a:xfrm>
            <a:off x="1" y="0"/>
            <a:ext cx="12191999" cy="6858000"/>
            <a:chOff x="1" y="0"/>
            <a:chExt cx="12191999" cy="6858000"/>
          </a:xfrm>
        </p:grpSpPr>
        <p:sp>
          <p:nvSpPr>
            <p:cNvPr id="336" name="Google Shape;336;p9"/>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7" name="Google Shape;337;p9"/>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8" name="Google Shape;338;p9"/>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39" name="Google Shape;339;p9"/>
            <p:cNvGrpSpPr/>
            <p:nvPr/>
          </p:nvGrpSpPr>
          <p:grpSpPr>
            <a:xfrm>
              <a:off x="8082091" y="5590903"/>
              <a:ext cx="1572380" cy="1267097"/>
              <a:chOff x="7413403" y="4976359"/>
              <a:chExt cx="2334986" cy="1881641"/>
            </a:xfrm>
          </p:grpSpPr>
          <p:sp>
            <p:nvSpPr>
              <p:cNvPr id="340" name="Google Shape;340;p9"/>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1" name="Google Shape;341;p9"/>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342" name="Google Shape;342;p9"/>
          <p:cNvSpPr txBox="1"/>
          <p:nvPr>
            <p:ph type="title"/>
          </p:nvPr>
        </p:nvSpPr>
        <p:spPr>
          <a:xfrm>
            <a:off x="5943600" y="457200"/>
            <a:ext cx="5120700" cy="3200400"/>
          </a:xfrm>
          <a:prstGeom prst="rect">
            <a:avLst/>
          </a:prstGeom>
          <a:noFill/>
          <a:ln>
            <a:noFill/>
          </a:ln>
        </p:spPr>
        <p:txBody>
          <a:bodyPr anchorCtr="0" anchor="b" bIns="45700" lIns="91425" spcFirstLastPara="1" rIns="91425" wrap="square" tIns="45700">
            <a:noAutofit/>
          </a:bodyPr>
          <a:lstStyle>
            <a:lvl1pPr lvl="0" rtl="0" algn="l">
              <a:lnSpc>
                <a:spcPct val="80000"/>
              </a:lnSpc>
              <a:spcBef>
                <a:spcPts val="0"/>
              </a:spcBef>
              <a:spcAft>
                <a:spcPts val="0"/>
              </a:spcAft>
              <a:buClr>
                <a:schemeClr val="dk1"/>
              </a:buClr>
              <a:buSzPts val="6000"/>
              <a:buFont typeface="Arial"/>
              <a:buNone/>
              <a:defRPr b="1" sz="60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3" name="Google Shape;343;p9"/>
          <p:cNvSpPr txBox="1"/>
          <p:nvPr>
            <p:ph idx="1" type="subTitle"/>
          </p:nvPr>
        </p:nvSpPr>
        <p:spPr>
          <a:xfrm>
            <a:off x="5943598" y="3657600"/>
            <a:ext cx="5120700" cy="18288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344" name="Google Shape;344;p9"/>
          <p:cNvSpPr/>
          <p:nvPr>
            <p:ph idx="2" type="pic"/>
          </p:nvPr>
        </p:nvSpPr>
        <p:spPr>
          <a:xfrm>
            <a:off x="904238" y="1157224"/>
            <a:ext cx="4500600" cy="4521300"/>
          </a:xfrm>
          <a:prstGeom prst="ellipse">
            <a:avLst/>
          </a:prstGeom>
          <a:solidFill>
            <a:schemeClr val="accent2"/>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5" name="Google Shape;345;p9"/>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9"/>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nd Image 2">
  <p:cSld name="Title and Content and Image 2">
    <p:spTree>
      <p:nvGrpSpPr>
        <p:cNvPr id="348" name="Shape 348"/>
        <p:cNvGrpSpPr/>
        <p:nvPr/>
      </p:nvGrpSpPr>
      <p:grpSpPr>
        <a:xfrm>
          <a:off x="0" y="0"/>
          <a:ext cx="0" cy="0"/>
          <a:chOff x="0" y="0"/>
          <a:chExt cx="0" cy="0"/>
        </a:xfrm>
      </p:grpSpPr>
      <p:grpSp>
        <p:nvGrpSpPr>
          <p:cNvPr id="349" name="Google Shape;349;p10"/>
          <p:cNvGrpSpPr/>
          <p:nvPr/>
        </p:nvGrpSpPr>
        <p:grpSpPr>
          <a:xfrm>
            <a:off x="-2364" y="0"/>
            <a:ext cx="12194364" cy="6858000"/>
            <a:chOff x="-2364" y="0"/>
            <a:chExt cx="12194364" cy="6858000"/>
          </a:xfrm>
        </p:grpSpPr>
        <p:sp>
          <p:nvSpPr>
            <p:cNvPr id="350" name="Google Shape;350;p10"/>
            <p:cNvSpPr/>
            <p:nvPr/>
          </p:nvSpPr>
          <p:spPr>
            <a:xfrm rot="5400000">
              <a:off x="8581528" y="0"/>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1" name="Google Shape;351;p10"/>
            <p:cNvSpPr/>
            <p:nvPr/>
          </p:nvSpPr>
          <p:spPr>
            <a:xfrm>
              <a:off x="-2364"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52" name="Google Shape;352;p10"/>
            <p:cNvGrpSpPr/>
            <p:nvPr/>
          </p:nvGrpSpPr>
          <p:grpSpPr>
            <a:xfrm>
              <a:off x="2587416" y="5590903"/>
              <a:ext cx="1572380" cy="1267097"/>
              <a:chOff x="7413403" y="4976359"/>
              <a:chExt cx="2334986" cy="1881641"/>
            </a:xfrm>
          </p:grpSpPr>
          <p:sp>
            <p:nvSpPr>
              <p:cNvPr id="353" name="Google Shape;353;p10"/>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4" name="Google Shape;354;p10"/>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355" name="Google Shape;355;p10"/>
          <p:cNvSpPr txBox="1"/>
          <p:nvPr>
            <p:ph type="title"/>
          </p:nvPr>
        </p:nvSpPr>
        <p:spPr>
          <a:xfrm>
            <a:off x="5549489" y="457199"/>
            <a:ext cx="5943600" cy="1920300"/>
          </a:xfrm>
          <a:prstGeom prst="rect">
            <a:avLst/>
          </a:prstGeom>
          <a:noFill/>
          <a:ln>
            <a:noFill/>
          </a:ln>
        </p:spPr>
        <p:txBody>
          <a:bodyPr anchorCtr="0" anchor="b" bIns="45700" lIns="91425" spcFirstLastPara="1" rIns="91425" wrap="square" tIns="45700">
            <a:noAutofit/>
          </a:bodyPr>
          <a:lstStyle>
            <a:lvl1pPr lvl="0" rt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6" name="Google Shape;356;p10"/>
          <p:cNvSpPr/>
          <p:nvPr>
            <p:ph idx="1" type="body"/>
          </p:nvPr>
        </p:nvSpPr>
        <p:spPr>
          <a:xfrm>
            <a:off x="823108" y="640080"/>
            <a:ext cx="4297800" cy="4297800"/>
          </a:xfrm>
          <a:prstGeom prst="ellipse">
            <a:avLst/>
          </a:prstGeom>
          <a:solidFill>
            <a:schemeClr val="accent2"/>
          </a:solid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2000"/>
              <a:buFont typeface="Arial"/>
              <a:buNone/>
              <a:defRPr sz="2000">
                <a:latin typeface="Arial"/>
                <a:ea typeface="Arial"/>
                <a:cs typeface="Arial"/>
                <a:sym typeface="Arial"/>
              </a:defRPr>
            </a:lvl1pPr>
            <a:lvl2pPr indent="-228600" lvl="1" marL="914400" rtl="0" algn="ctr">
              <a:lnSpc>
                <a:spcPct val="90000"/>
              </a:lnSpc>
              <a:spcBef>
                <a:spcPts val="500"/>
              </a:spcBef>
              <a:spcAft>
                <a:spcPts val="0"/>
              </a:spcAft>
              <a:buClr>
                <a:schemeClr val="dk1"/>
              </a:buClr>
              <a:buSzPts val="2000"/>
              <a:buFont typeface="Arial"/>
              <a:buNone/>
              <a:defRPr sz="2000">
                <a:latin typeface="Arial"/>
                <a:ea typeface="Arial"/>
                <a:cs typeface="Arial"/>
                <a:sym typeface="Arial"/>
              </a:defRPr>
            </a:lvl2pPr>
            <a:lvl3pPr indent="-228600" lvl="2" marL="1371600" rtl="0" algn="ctr">
              <a:lnSpc>
                <a:spcPct val="90000"/>
              </a:lnSpc>
              <a:spcBef>
                <a:spcPts val="500"/>
              </a:spcBef>
              <a:spcAft>
                <a:spcPts val="0"/>
              </a:spcAft>
              <a:buClr>
                <a:schemeClr val="dk1"/>
              </a:buClr>
              <a:buSzPts val="2000"/>
              <a:buFont typeface="Arial"/>
              <a:buNone/>
              <a:defRPr sz="2000">
                <a:latin typeface="Arial"/>
                <a:ea typeface="Arial"/>
                <a:cs typeface="Arial"/>
                <a:sym typeface="Arial"/>
              </a:defRPr>
            </a:lvl3pPr>
            <a:lvl4pPr indent="-228600" lvl="3" marL="1828800" rtl="0" algn="ctr">
              <a:lnSpc>
                <a:spcPct val="90000"/>
              </a:lnSpc>
              <a:spcBef>
                <a:spcPts val="500"/>
              </a:spcBef>
              <a:spcAft>
                <a:spcPts val="0"/>
              </a:spcAft>
              <a:buClr>
                <a:schemeClr val="dk1"/>
              </a:buClr>
              <a:buSzPts val="2000"/>
              <a:buFont typeface="Arial"/>
              <a:buNone/>
              <a:defRPr sz="2000">
                <a:latin typeface="Arial"/>
                <a:ea typeface="Arial"/>
                <a:cs typeface="Arial"/>
                <a:sym typeface="Arial"/>
              </a:defRPr>
            </a:lvl4pPr>
            <a:lvl5pPr indent="-228600" lvl="4" marL="2286000" rtl="0" algn="ctr">
              <a:lnSpc>
                <a:spcPct val="90000"/>
              </a:lnSpc>
              <a:spcBef>
                <a:spcPts val="500"/>
              </a:spcBef>
              <a:spcAft>
                <a:spcPts val="0"/>
              </a:spcAft>
              <a:buClr>
                <a:schemeClr val="dk1"/>
              </a:buClr>
              <a:buSzPts val="2000"/>
              <a:buFont typeface="Arial"/>
              <a:buNone/>
              <a:defRPr sz="20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7" name="Google Shape;357;p10"/>
          <p:cNvSpPr txBox="1"/>
          <p:nvPr>
            <p:ph idx="10" type="dt"/>
          </p:nvPr>
        </p:nvSpPr>
        <p:spPr>
          <a:xfrm>
            <a:off x="381000" y="6356350"/>
            <a:ext cx="1767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8" name="Google Shape;358;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9" name="Google Shape;359;p10"/>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60" name="Google Shape;360;p10"/>
          <p:cNvSpPr txBox="1"/>
          <p:nvPr>
            <p:ph idx="2" type="body"/>
          </p:nvPr>
        </p:nvSpPr>
        <p:spPr>
          <a:xfrm>
            <a:off x="5549490" y="2706369"/>
            <a:ext cx="5943600" cy="33834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Clr>
                <a:schemeClr val="dk1"/>
              </a:buClr>
              <a:buSzPts val="2000"/>
              <a:buFont typeface="Arial"/>
              <a:buChar char="•"/>
              <a:defRPr sz="2000">
                <a:solidFill>
                  <a:schemeClr val="dk1"/>
                </a:solidFill>
                <a:latin typeface="Arial"/>
                <a:ea typeface="Arial"/>
                <a:cs typeface="Arial"/>
                <a:sym typeface="Arial"/>
              </a:defRPr>
            </a:lvl1pPr>
            <a:lvl2pPr indent="-355600" lvl="1" marL="914400" rtl="0" algn="l">
              <a:lnSpc>
                <a:spcPct val="90000"/>
              </a:lnSpc>
              <a:spcBef>
                <a:spcPts val="1000"/>
              </a:spcBef>
              <a:spcAft>
                <a:spcPts val="0"/>
              </a:spcAft>
              <a:buClr>
                <a:schemeClr val="dk1"/>
              </a:buClr>
              <a:buSzPts val="2000"/>
              <a:buFont typeface="Arial"/>
              <a:buChar char="•"/>
              <a:defRPr sz="2000">
                <a:solidFill>
                  <a:schemeClr val="dk1"/>
                </a:solidFill>
                <a:latin typeface="Arial"/>
                <a:ea typeface="Arial"/>
                <a:cs typeface="Arial"/>
                <a:sym typeface="Arial"/>
              </a:defRPr>
            </a:lvl2pPr>
            <a:lvl3pPr indent="-355600" lvl="2" marL="1371600" rtl="0" algn="l">
              <a:lnSpc>
                <a:spcPct val="90000"/>
              </a:lnSpc>
              <a:spcBef>
                <a:spcPts val="10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55600" lvl="3" marL="1828800" rtl="0" algn="l">
              <a:lnSpc>
                <a:spcPct val="90000"/>
              </a:lnSpc>
              <a:spcBef>
                <a:spcPts val="1000"/>
              </a:spcBef>
              <a:spcAft>
                <a:spcPts val="0"/>
              </a:spcAft>
              <a:buClr>
                <a:schemeClr val="dk1"/>
              </a:buClr>
              <a:buSzPts val="2000"/>
              <a:buFont typeface="Arial"/>
              <a:buChar char="•"/>
              <a:defRPr sz="2000">
                <a:solidFill>
                  <a:schemeClr val="dk1"/>
                </a:solidFill>
                <a:latin typeface="Arial"/>
                <a:ea typeface="Arial"/>
                <a:cs typeface="Arial"/>
                <a:sym typeface="Arial"/>
              </a:defRPr>
            </a:lvl4pPr>
            <a:lvl5pPr indent="-355600" lvl="4" marL="2286000" rtl="0" algn="l">
              <a:lnSpc>
                <a:spcPct val="90000"/>
              </a:lnSpc>
              <a:spcBef>
                <a:spcPts val="1000"/>
              </a:spcBef>
              <a:spcAft>
                <a:spcPts val="0"/>
              </a:spcAft>
              <a:buClr>
                <a:schemeClr val="dk1"/>
              </a:buClr>
              <a:buSzPts val="2000"/>
              <a:buFont typeface="Arial"/>
              <a:buChar char="•"/>
              <a:defRPr sz="2000">
                <a:solidFill>
                  <a:schemeClr val="dk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1"/>
          <p:cNvSpPr txBox="1"/>
          <p:nvPr>
            <p:ph type="title"/>
          </p:nvPr>
        </p:nvSpPr>
        <p:spPr>
          <a:xfrm>
            <a:off x="381000" y="381000"/>
            <a:ext cx="11430000" cy="1325700"/>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51" name="Google Shape;251;p1"/>
          <p:cNvSpPr txBox="1"/>
          <p:nvPr>
            <p:ph idx="1" type="body"/>
          </p:nvPr>
        </p:nvSpPr>
        <p:spPr>
          <a:xfrm>
            <a:off x="381000" y="1825625"/>
            <a:ext cx="114300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2" name="Google Shape;252;p1"/>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3" name="Google Shape;25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4" name="Google Shape;254;p1"/>
          <p:cNvSpPr txBox="1"/>
          <p:nvPr>
            <p:ph idx="12" type="sldNum"/>
          </p:nvPr>
        </p:nvSpPr>
        <p:spPr>
          <a:xfrm>
            <a:off x="90678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bsanthiya863@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4"/>
          <p:cNvSpPr txBox="1"/>
          <p:nvPr>
            <p:ph type="ctrTitle"/>
          </p:nvPr>
        </p:nvSpPr>
        <p:spPr>
          <a:xfrm>
            <a:off x="185531" y="-212034"/>
            <a:ext cx="8079000" cy="40818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5400"/>
              <a:buFont typeface="Arial"/>
              <a:buNone/>
            </a:pPr>
            <a:r>
              <a:rPr lang="en-US" sz="5400"/>
              <a:t>FACE RECOGNITION USING MACHINE LEARING</a:t>
            </a:r>
            <a:br>
              <a:rPr lang="en-US" sz="5400"/>
            </a:br>
            <a:endParaRPr sz="5400"/>
          </a:p>
        </p:txBody>
      </p:sp>
      <p:sp>
        <p:nvSpPr>
          <p:cNvPr id="401" name="Google Shape;401;p14"/>
          <p:cNvSpPr txBox="1"/>
          <p:nvPr/>
        </p:nvSpPr>
        <p:spPr>
          <a:xfrm>
            <a:off x="2451650" y="4876800"/>
            <a:ext cx="8079000" cy="175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NAME       :  B.SANTHIYA</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EMAIL ID  :  </a:t>
            </a:r>
            <a:r>
              <a:rPr lang="en-US" sz="1800" u="sng">
                <a:solidFill>
                  <a:schemeClr val="hlink"/>
                </a:solidFill>
                <a:latin typeface="Arial"/>
                <a:ea typeface="Arial"/>
                <a:cs typeface="Arial"/>
                <a:sym typeface="Arial"/>
                <a:hlinkClick r:id="rId3"/>
              </a:rPr>
              <a:t>bsanthiya863@gmail.com</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NM ID       : 74D179A6EA17C8FA71F41278DA881C73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COLLEGE  : PARK COLLEGE OF ENGINEERING</a:t>
            </a:r>
            <a:r>
              <a:rPr lang="en-US" sz="1800">
                <a:solidFill>
                  <a:schemeClr val="dk1"/>
                </a:solidFill>
              </a:rPr>
              <a:t> AND TECHNOLOGY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DEPARTMENT: COMPUTER SCIENCE AND ENGINEERING</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3"/>
          <p:cNvSpPr txBox="1"/>
          <p:nvPr>
            <p:ph type="title"/>
          </p:nvPr>
        </p:nvSpPr>
        <p:spPr>
          <a:xfrm>
            <a:off x="5549489" y="457199"/>
            <a:ext cx="5943600" cy="19203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CONCLUSION</a:t>
            </a:r>
            <a:endParaRPr/>
          </a:p>
        </p:txBody>
      </p:sp>
      <p:sp>
        <p:nvSpPr>
          <p:cNvPr id="465" name="Google Shape;465;p23"/>
          <p:cNvSpPr txBox="1"/>
          <p:nvPr>
            <p:ph idx="2" type="body"/>
          </p:nvPr>
        </p:nvSpPr>
        <p:spPr>
          <a:xfrm>
            <a:off x="5549900" y="2706688"/>
            <a:ext cx="5943600" cy="3383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600"/>
              <a:buNone/>
            </a:pPr>
            <a:r>
              <a:rPr lang="en-US" sz="1600">
                <a:latin typeface="Arial"/>
                <a:ea typeface="Arial"/>
                <a:cs typeface="Arial"/>
                <a:sym typeface="Arial"/>
              </a:rPr>
              <a:t>Finally, we'll conclude the document by summarizing the key findings and contributions of our face recognition project. We'll reiterate the significance of our solution, its implications for various industries and applications, and potential avenues for future research and development. Additionally, we'll highlight any key takeaways or lessons learned from the project and express our vision for the continued advancement of face recognition technology.</a:t>
            </a:r>
            <a:endParaRPr/>
          </a:p>
          <a:p>
            <a:pPr indent="0" lvl="0" marL="0" rtl="0" algn="l">
              <a:lnSpc>
                <a:spcPct val="100000"/>
              </a:lnSpc>
              <a:spcBef>
                <a:spcPts val="0"/>
              </a:spcBef>
              <a:spcAft>
                <a:spcPts val="0"/>
              </a:spcAft>
              <a:buClr>
                <a:schemeClr val="dk1"/>
              </a:buClr>
              <a:buSzPts val="4400"/>
              <a:buNone/>
            </a:pPr>
            <a:r>
              <a:t/>
            </a:r>
            <a:endParaRPr sz="4400">
              <a:latin typeface="Arial"/>
              <a:ea typeface="Arial"/>
              <a:cs typeface="Arial"/>
              <a:sym typeface="Arial"/>
            </a:endParaRPr>
          </a:p>
          <a:p>
            <a:pPr indent="-156464" lvl="0" marL="283464" rtl="0" algn="l">
              <a:lnSpc>
                <a:spcPct val="90000"/>
              </a:lnSpc>
              <a:spcBef>
                <a:spcPts val="1000"/>
              </a:spcBef>
              <a:spcAft>
                <a:spcPts val="0"/>
              </a:spcAft>
              <a:buClr>
                <a:schemeClr val="dk1"/>
              </a:buClr>
              <a:buSzPts val="2000"/>
              <a:buFont typeface="Arial"/>
              <a:buNone/>
            </a:pPr>
            <a:r>
              <a:t/>
            </a:r>
            <a:endParaRPr/>
          </a:p>
        </p:txBody>
      </p:sp>
      <p:pic>
        <p:nvPicPr>
          <p:cNvPr id="466" name="Google Shape;466;p23"/>
          <p:cNvPicPr preferRelativeResize="0"/>
          <p:nvPr>
            <p:ph idx="1" type="body"/>
          </p:nvPr>
        </p:nvPicPr>
        <p:blipFill rotWithShape="1">
          <a:blip r:embed="rId3">
            <a:alphaModFix/>
          </a:blip>
          <a:srcRect b="0" l="0" r="0" t="0"/>
          <a:stretch/>
        </p:blipFill>
        <p:spPr>
          <a:xfrm>
            <a:off x="822325" y="1488011"/>
            <a:ext cx="4299000" cy="3715500"/>
          </a:xfrm>
          <a:prstGeom prst="ellipse">
            <a:avLst/>
          </a:prstGeom>
          <a:solidFill>
            <a:schemeClr val="accent2"/>
          </a:solidFill>
          <a:ln>
            <a:noFill/>
          </a:ln>
        </p:spPr>
      </p:pic>
      <p:sp>
        <p:nvSpPr>
          <p:cNvPr id="467" name="Google Shape;467;p23"/>
          <p:cNvSpPr/>
          <p:nvPr/>
        </p:nvSpPr>
        <p:spPr>
          <a:xfrm>
            <a:off x="0" y="43934"/>
            <a:ext cx="184800" cy="3693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8" name="Google Shape;468;p23"/>
          <p:cNvSpPr/>
          <p:nvPr/>
        </p:nvSpPr>
        <p:spPr>
          <a:xfrm>
            <a:off x="0" y="0"/>
            <a:ext cx="50292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4"/>
          <p:cNvSpPr txBox="1"/>
          <p:nvPr>
            <p:ph type="title"/>
          </p:nvPr>
        </p:nvSpPr>
        <p:spPr>
          <a:xfrm>
            <a:off x="1396950" y="0"/>
            <a:ext cx="9779100" cy="10026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                   RESULTS </a:t>
            </a:r>
            <a:endParaRPr/>
          </a:p>
        </p:txBody>
      </p:sp>
      <p:pic>
        <p:nvPicPr>
          <p:cNvPr id="474" name="Google Shape;474;p24"/>
          <p:cNvPicPr preferRelativeResize="0"/>
          <p:nvPr/>
        </p:nvPicPr>
        <p:blipFill>
          <a:blip r:embed="rId3">
            <a:alphaModFix/>
          </a:blip>
          <a:stretch>
            <a:fillRect/>
          </a:stretch>
        </p:blipFill>
        <p:spPr>
          <a:xfrm>
            <a:off x="770850" y="1120525"/>
            <a:ext cx="9779099" cy="4847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5"/>
          <p:cNvSpPr txBox="1"/>
          <p:nvPr>
            <p:ph type="ctrTitle"/>
          </p:nvPr>
        </p:nvSpPr>
        <p:spPr>
          <a:xfrm>
            <a:off x="1167494" y="252549"/>
            <a:ext cx="6220200" cy="32628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
          <p:cNvSpPr txBox="1"/>
          <p:nvPr>
            <p:ph type="title"/>
          </p:nvPr>
        </p:nvSpPr>
        <p:spPr>
          <a:xfrm>
            <a:off x="1158864" y="102021"/>
            <a:ext cx="9779100" cy="17445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000"/>
              <a:buFont typeface="Arial"/>
              <a:buNone/>
            </a:pPr>
            <a:br>
              <a:rPr b="0" i="1" lang="en-US" sz="4000"/>
            </a:br>
            <a:r>
              <a:rPr b="0" i="1" lang="en-US" sz="4000"/>
              <a:t>AGENDA</a:t>
            </a:r>
            <a:br>
              <a:rPr i="1" lang="en-US" sz="4000"/>
            </a:br>
            <a:br>
              <a:rPr b="0" i="1" lang="en-US" sz="4000"/>
            </a:br>
            <a:endParaRPr b="0" i="1"/>
          </a:p>
        </p:txBody>
      </p:sp>
      <p:sp>
        <p:nvSpPr>
          <p:cNvPr id="484" name="Google Shape;484;p1"/>
          <p:cNvSpPr txBox="1"/>
          <p:nvPr>
            <p:ph idx="1" type="body"/>
          </p:nvPr>
        </p:nvSpPr>
        <p:spPr>
          <a:xfrm>
            <a:off x="647114" y="1575583"/>
            <a:ext cx="10290900" cy="3808800"/>
          </a:xfrm>
          <a:prstGeom prst="rect">
            <a:avLst/>
          </a:prstGeom>
          <a:noFill/>
          <a:ln>
            <a:noFill/>
          </a:ln>
        </p:spPr>
        <p:txBody>
          <a:bodyPr anchorCtr="0" anchor="t" bIns="45700" lIns="91425" spcFirstLastPara="1" rIns="91425" wrap="square" tIns="45700">
            <a:normAutofit/>
          </a:bodyPr>
          <a:lstStyle/>
          <a:p>
            <a:pPr indent="-457200" lvl="0" marL="457200" rtl="0" algn="l">
              <a:lnSpc>
                <a:spcPct val="80000"/>
              </a:lnSpc>
              <a:spcBef>
                <a:spcPts val="0"/>
              </a:spcBef>
              <a:spcAft>
                <a:spcPts val="0"/>
              </a:spcAft>
              <a:buClr>
                <a:schemeClr val="dk1"/>
              </a:buClr>
              <a:buSzPts val="2590"/>
              <a:buFont typeface="Noto Sans Symbols"/>
              <a:buChar char="❖"/>
            </a:pPr>
            <a:r>
              <a:rPr b="0" i="0" lang="en-US" sz="2590">
                <a:latin typeface="Roboto"/>
                <a:ea typeface="Roboto"/>
                <a:cs typeface="Roboto"/>
                <a:sym typeface="Roboto"/>
              </a:rPr>
              <a:t> Problem Statement</a:t>
            </a:r>
            <a:endParaRPr/>
          </a:p>
          <a:p>
            <a:pPr indent="-457200" lvl="0" marL="457200" rtl="0" algn="l">
              <a:lnSpc>
                <a:spcPct val="80000"/>
              </a:lnSpc>
              <a:spcBef>
                <a:spcPts val="1000"/>
              </a:spcBef>
              <a:spcAft>
                <a:spcPts val="0"/>
              </a:spcAft>
              <a:buClr>
                <a:schemeClr val="dk1"/>
              </a:buClr>
              <a:buSzPts val="2590"/>
              <a:buFont typeface="Noto Sans Symbols"/>
              <a:buChar char="❖"/>
            </a:pPr>
            <a:r>
              <a:rPr b="0" i="0" lang="en-US" sz="2590">
                <a:latin typeface="Roboto"/>
                <a:ea typeface="Roboto"/>
                <a:cs typeface="Roboto"/>
                <a:sym typeface="Roboto"/>
              </a:rPr>
              <a:t> Project Overview </a:t>
            </a:r>
            <a:endParaRPr/>
          </a:p>
          <a:p>
            <a:pPr indent="-457200" lvl="0" marL="457200" rtl="0" algn="l">
              <a:lnSpc>
                <a:spcPct val="80000"/>
              </a:lnSpc>
              <a:spcBef>
                <a:spcPts val="1000"/>
              </a:spcBef>
              <a:spcAft>
                <a:spcPts val="0"/>
              </a:spcAft>
              <a:buClr>
                <a:schemeClr val="dk1"/>
              </a:buClr>
              <a:buSzPts val="2590"/>
              <a:buFont typeface="Noto Sans Symbols"/>
              <a:buChar char="❖"/>
            </a:pPr>
            <a:r>
              <a:rPr b="0" i="0" lang="en-US" sz="2590">
                <a:latin typeface="Roboto"/>
                <a:ea typeface="Roboto"/>
                <a:cs typeface="Roboto"/>
                <a:sym typeface="Roboto"/>
              </a:rPr>
              <a:t> End Users</a:t>
            </a:r>
            <a:endParaRPr/>
          </a:p>
          <a:p>
            <a:pPr indent="-457200" lvl="0" marL="457200" rtl="0" algn="l">
              <a:lnSpc>
                <a:spcPct val="80000"/>
              </a:lnSpc>
              <a:spcBef>
                <a:spcPts val="1000"/>
              </a:spcBef>
              <a:spcAft>
                <a:spcPts val="0"/>
              </a:spcAft>
              <a:buClr>
                <a:schemeClr val="dk1"/>
              </a:buClr>
              <a:buSzPts val="2590"/>
              <a:buFont typeface="Noto Sans Symbols"/>
              <a:buChar char="❖"/>
            </a:pPr>
            <a:r>
              <a:rPr b="0" i="0" lang="en-US" sz="2590">
                <a:latin typeface="Roboto"/>
                <a:ea typeface="Roboto"/>
                <a:cs typeface="Roboto"/>
                <a:sym typeface="Roboto"/>
              </a:rPr>
              <a:t> Our Solution and Proposition </a:t>
            </a:r>
            <a:endParaRPr/>
          </a:p>
          <a:p>
            <a:pPr indent="-457200" lvl="0" marL="457200" rtl="0" algn="l">
              <a:lnSpc>
                <a:spcPct val="80000"/>
              </a:lnSpc>
              <a:spcBef>
                <a:spcPts val="1000"/>
              </a:spcBef>
              <a:spcAft>
                <a:spcPts val="0"/>
              </a:spcAft>
              <a:buClr>
                <a:schemeClr val="dk1"/>
              </a:buClr>
              <a:buSzPts val="2590"/>
              <a:buFont typeface="Noto Sans Symbols"/>
              <a:buChar char="❖"/>
            </a:pPr>
            <a:r>
              <a:rPr b="0" i="0" lang="en-US" sz="2590">
                <a:latin typeface="Roboto"/>
                <a:ea typeface="Roboto"/>
                <a:cs typeface="Roboto"/>
                <a:sym typeface="Roboto"/>
              </a:rPr>
              <a:t> Key Features</a:t>
            </a:r>
            <a:endParaRPr/>
          </a:p>
          <a:p>
            <a:pPr indent="-457200" lvl="0" marL="457200" rtl="0" algn="l">
              <a:lnSpc>
                <a:spcPct val="80000"/>
              </a:lnSpc>
              <a:spcBef>
                <a:spcPts val="1000"/>
              </a:spcBef>
              <a:spcAft>
                <a:spcPts val="0"/>
              </a:spcAft>
              <a:buClr>
                <a:schemeClr val="dk1"/>
              </a:buClr>
              <a:buSzPts val="2590"/>
              <a:buFont typeface="Noto Sans Symbols"/>
              <a:buChar char="❖"/>
            </a:pPr>
            <a:r>
              <a:rPr b="0" i="0" lang="en-US" sz="2590">
                <a:latin typeface="Roboto"/>
                <a:ea typeface="Roboto"/>
                <a:cs typeface="Roboto"/>
                <a:sym typeface="Roboto"/>
              </a:rPr>
              <a:t> Modelling Approach</a:t>
            </a:r>
            <a:endParaRPr/>
          </a:p>
          <a:p>
            <a:pPr indent="-457200" lvl="0" marL="457200" rtl="0" algn="l">
              <a:lnSpc>
                <a:spcPct val="80000"/>
              </a:lnSpc>
              <a:spcBef>
                <a:spcPts val="1000"/>
              </a:spcBef>
              <a:spcAft>
                <a:spcPts val="0"/>
              </a:spcAft>
              <a:buClr>
                <a:schemeClr val="dk1"/>
              </a:buClr>
              <a:buSzPts val="2590"/>
              <a:buFont typeface="Noto Sans Symbols"/>
              <a:buChar char="❖"/>
            </a:pPr>
            <a:r>
              <a:rPr b="0" i="0" lang="en-US" sz="2590">
                <a:latin typeface="Roboto"/>
                <a:ea typeface="Roboto"/>
                <a:cs typeface="Roboto"/>
                <a:sym typeface="Roboto"/>
              </a:rPr>
              <a:t> Results </a:t>
            </a:r>
            <a:endParaRPr/>
          </a:p>
          <a:p>
            <a:pPr indent="-457200" lvl="0" marL="457200" rtl="0" algn="l">
              <a:lnSpc>
                <a:spcPct val="80000"/>
              </a:lnSpc>
              <a:spcBef>
                <a:spcPts val="1000"/>
              </a:spcBef>
              <a:spcAft>
                <a:spcPts val="0"/>
              </a:spcAft>
              <a:buClr>
                <a:schemeClr val="dk1"/>
              </a:buClr>
              <a:buSzPts val="2590"/>
              <a:buFont typeface="Noto Sans Symbols"/>
              <a:buChar char="❖"/>
            </a:pPr>
            <a:r>
              <a:rPr b="0" i="0" lang="en-US" sz="2590">
                <a:latin typeface="Roboto"/>
                <a:ea typeface="Roboto"/>
                <a:cs typeface="Roboto"/>
                <a:sym typeface="Roboto"/>
              </a:rPr>
              <a:t>Conclusion</a:t>
            </a:r>
            <a:endParaRPr i="1" sz="2590"/>
          </a:p>
          <a:p>
            <a:pPr indent="-292735" lvl="0" marL="457200" rtl="0" algn="l">
              <a:lnSpc>
                <a:spcPct val="80000"/>
              </a:lnSpc>
              <a:spcBef>
                <a:spcPts val="1000"/>
              </a:spcBef>
              <a:spcAft>
                <a:spcPts val="0"/>
              </a:spcAft>
              <a:buClr>
                <a:schemeClr val="dk1"/>
              </a:buClr>
              <a:buSzPts val="2590"/>
              <a:buFont typeface="Noto Sans Symbols"/>
              <a:buNone/>
            </a:pPr>
            <a:r>
              <a:t/>
            </a:r>
            <a:endParaRPr i="1" sz="2590"/>
          </a:p>
          <a:p>
            <a:pPr indent="-292735" lvl="0" marL="457200" rtl="0" algn="l">
              <a:lnSpc>
                <a:spcPct val="80000"/>
              </a:lnSpc>
              <a:spcBef>
                <a:spcPts val="1000"/>
              </a:spcBef>
              <a:spcAft>
                <a:spcPts val="0"/>
              </a:spcAft>
              <a:buClr>
                <a:schemeClr val="dk1"/>
              </a:buClr>
              <a:buSzPts val="2590"/>
              <a:buFont typeface="Noto Sans Symbols"/>
              <a:buNone/>
            </a:pPr>
            <a:r>
              <a:t/>
            </a:r>
            <a:endParaRPr i="1" sz="2590"/>
          </a:p>
          <a:p>
            <a:pPr indent="-292735" lvl="0" marL="457200" rtl="0" algn="l">
              <a:lnSpc>
                <a:spcPct val="80000"/>
              </a:lnSpc>
              <a:spcBef>
                <a:spcPts val="1000"/>
              </a:spcBef>
              <a:spcAft>
                <a:spcPts val="0"/>
              </a:spcAft>
              <a:buClr>
                <a:schemeClr val="dk1"/>
              </a:buClr>
              <a:buSzPts val="2590"/>
              <a:buFont typeface="Noto Sans Symbols"/>
              <a:buNone/>
            </a:pPr>
            <a:r>
              <a:t/>
            </a:r>
            <a:endParaRPr i="1" sz="2590"/>
          </a:p>
          <a:p>
            <a:pPr indent="-292735" lvl="0" marL="457200" rtl="0" algn="l">
              <a:lnSpc>
                <a:spcPct val="80000"/>
              </a:lnSpc>
              <a:spcBef>
                <a:spcPts val="1000"/>
              </a:spcBef>
              <a:spcAft>
                <a:spcPts val="0"/>
              </a:spcAft>
              <a:buClr>
                <a:schemeClr val="dk1"/>
              </a:buClr>
              <a:buSzPts val="2590"/>
              <a:buFont typeface="Noto Sans Symbols"/>
              <a:buNone/>
            </a:pPr>
            <a:r>
              <a:t/>
            </a:r>
            <a:endParaRPr i="1" sz="2590"/>
          </a:p>
          <a:p>
            <a:pPr indent="-292735" lvl="0" marL="457200" rtl="0" algn="l">
              <a:lnSpc>
                <a:spcPct val="80000"/>
              </a:lnSpc>
              <a:spcBef>
                <a:spcPts val="1000"/>
              </a:spcBef>
              <a:spcAft>
                <a:spcPts val="0"/>
              </a:spcAft>
              <a:buClr>
                <a:schemeClr val="dk1"/>
              </a:buClr>
              <a:buSzPts val="2590"/>
              <a:buFont typeface="Noto Sans Symbols"/>
              <a:buNone/>
            </a:pPr>
            <a:r>
              <a:t/>
            </a:r>
            <a:endParaRPr i="1" sz="2590"/>
          </a:p>
          <a:p>
            <a:pPr indent="-292735" lvl="0" marL="457200" rtl="0" algn="l">
              <a:lnSpc>
                <a:spcPct val="80000"/>
              </a:lnSpc>
              <a:spcBef>
                <a:spcPts val="1000"/>
              </a:spcBef>
              <a:spcAft>
                <a:spcPts val="0"/>
              </a:spcAft>
              <a:buClr>
                <a:schemeClr val="dk1"/>
              </a:buClr>
              <a:buSzPts val="2590"/>
              <a:buFont typeface="Noto Sans Symbols"/>
              <a:buNone/>
            </a:pPr>
            <a:r>
              <a:t/>
            </a:r>
            <a:endParaRPr i="1" sz="259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6"/>
          <p:cNvSpPr txBox="1"/>
          <p:nvPr>
            <p:ph type="title"/>
          </p:nvPr>
        </p:nvSpPr>
        <p:spPr>
          <a:xfrm>
            <a:off x="1167492" y="1371600"/>
            <a:ext cx="5486400" cy="5838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1"/>
              </a:buClr>
              <a:buSzPts val="3200"/>
              <a:buFont typeface="Arial"/>
              <a:buNone/>
            </a:pPr>
            <a:r>
              <a:rPr lang="en-US" sz="3200"/>
              <a:t>PROBLRM STATEMENT:</a:t>
            </a:r>
            <a:endParaRPr/>
          </a:p>
        </p:txBody>
      </p:sp>
      <p:sp>
        <p:nvSpPr>
          <p:cNvPr id="415" name="Google Shape;415;p16"/>
          <p:cNvSpPr txBox="1"/>
          <p:nvPr/>
        </p:nvSpPr>
        <p:spPr>
          <a:xfrm>
            <a:off x="843809" y="2222696"/>
            <a:ext cx="5810100" cy="2246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Develop a robust face recognition system capable of accurately identifying individuals from images or video footage in real-time. The system should address challenges such as variations in lighting conditions, facial expressions, occlusions, and pose changes to achieve high accuracy and reliability across diverse scenarios.</a:t>
            </a:r>
            <a:endParaRPr/>
          </a:p>
        </p:txBody>
      </p:sp>
      <p:pic>
        <p:nvPicPr>
          <p:cNvPr id="416" name="Google Shape;416;p16"/>
          <p:cNvPicPr preferRelativeResize="0"/>
          <p:nvPr>
            <p:ph idx="2" type="pic"/>
          </p:nvPr>
        </p:nvPicPr>
        <p:blipFill rotWithShape="1">
          <a:blip r:embed="rId3">
            <a:alphaModFix/>
          </a:blip>
          <a:srcRect b="0" l="12596" r="12603" t="0"/>
          <a:stretch/>
        </p:blipFill>
        <p:spPr>
          <a:xfrm>
            <a:off x="6794695" y="1168400"/>
            <a:ext cx="4889400" cy="5133900"/>
          </a:xfrm>
          <a:prstGeom prst="ellipse">
            <a:avLst/>
          </a:prstGeom>
          <a:solidFill>
            <a:schemeClr val="accent2"/>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7"/>
          <p:cNvSpPr txBox="1"/>
          <p:nvPr>
            <p:ph type="title"/>
          </p:nvPr>
        </p:nvSpPr>
        <p:spPr>
          <a:xfrm>
            <a:off x="1167492" y="45085"/>
            <a:ext cx="9779100" cy="16008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PROJECT OVERVIEW</a:t>
            </a:r>
            <a:endParaRPr/>
          </a:p>
        </p:txBody>
      </p:sp>
      <p:sp>
        <p:nvSpPr>
          <p:cNvPr id="422" name="Google Shape;422;p17"/>
          <p:cNvSpPr txBox="1"/>
          <p:nvPr>
            <p:ph idx="1" type="body"/>
          </p:nvPr>
        </p:nvSpPr>
        <p:spPr>
          <a:xfrm>
            <a:off x="1166087" y="2652713"/>
            <a:ext cx="9780600" cy="3436800"/>
          </a:xfrm>
          <a:prstGeom prst="rect">
            <a:avLst/>
          </a:prstGeom>
          <a:noFill/>
          <a:ln>
            <a:noFill/>
          </a:ln>
        </p:spPr>
        <p:txBody>
          <a:bodyPr anchorCtr="0" anchor="t" bIns="45700" lIns="91425" spcFirstLastPara="1" rIns="91425" wrap="square" tIns="45700">
            <a:normAutofit/>
          </a:bodyPr>
          <a:lstStyle/>
          <a:p>
            <a:pPr indent="-283464" lvl="0" marL="342900" rtl="0" algn="l">
              <a:lnSpc>
                <a:spcPct val="70000"/>
              </a:lnSpc>
              <a:spcBef>
                <a:spcPts val="0"/>
              </a:spcBef>
              <a:spcAft>
                <a:spcPts val="0"/>
              </a:spcAft>
              <a:buClr>
                <a:schemeClr val="lt1"/>
              </a:buClr>
              <a:buSzPts val="1850"/>
              <a:buFont typeface="Arial"/>
              <a:buChar char="•"/>
            </a:pPr>
            <a:r>
              <a:rPr b="1" lang="en-US" sz="1850"/>
              <a:t>Frontal Face Detection:</a:t>
            </a:r>
            <a:r>
              <a:rPr lang="en-US" sz="1850"/>
              <a:t> Utilize a frontal face algorithm to detect and locate frontal faces within the video stream or image frames.</a:t>
            </a:r>
            <a:endParaRPr/>
          </a:p>
          <a:p>
            <a:pPr indent="-283464" lvl="0" marL="342900" rtl="0" algn="l">
              <a:lnSpc>
                <a:spcPct val="70000"/>
              </a:lnSpc>
              <a:spcBef>
                <a:spcPts val="1000"/>
              </a:spcBef>
              <a:spcAft>
                <a:spcPts val="0"/>
              </a:spcAft>
              <a:buClr>
                <a:schemeClr val="lt1"/>
              </a:buClr>
              <a:buSzPts val="1850"/>
              <a:buFont typeface="Arial"/>
              <a:buChar char="•"/>
            </a:pPr>
            <a:r>
              <a:rPr b="1" lang="en-US" sz="1850"/>
              <a:t>Feature Extraction:</a:t>
            </a:r>
            <a:r>
              <a:rPr lang="en-US" sz="1850"/>
              <a:t> Extract distinctive features from detected frontal faces, such as key facial landmarks or embeddings, using deep learning techniques.</a:t>
            </a:r>
            <a:endParaRPr/>
          </a:p>
          <a:p>
            <a:pPr indent="-283464" lvl="0" marL="342900" rtl="0" algn="l">
              <a:lnSpc>
                <a:spcPct val="70000"/>
              </a:lnSpc>
              <a:spcBef>
                <a:spcPts val="1000"/>
              </a:spcBef>
              <a:spcAft>
                <a:spcPts val="0"/>
              </a:spcAft>
              <a:buClr>
                <a:schemeClr val="lt1"/>
              </a:buClr>
              <a:buSzPts val="1850"/>
              <a:buFont typeface="Arial"/>
              <a:buChar char="•"/>
            </a:pPr>
            <a:r>
              <a:rPr b="1" lang="en-US" sz="1850"/>
              <a:t>Face Matching:</a:t>
            </a:r>
            <a:r>
              <a:rPr lang="en-US" sz="1850"/>
              <a:t> Compare the extracted features against a database of known faces to identify individuals.</a:t>
            </a:r>
            <a:endParaRPr/>
          </a:p>
          <a:p>
            <a:pPr indent="-283464" lvl="0" marL="342900" rtl="0" algn="l">
              <a:lnSpc>
                <a:spcPct val="70000"/>
              </a:lnSpc>
              <a:spcBef>
                <a:spcPts val="1000"/>
              </a:spcBef>
              <a:spcAft>
                <a:spcPts val="0"/>
              </a:spcAft>
              <a:buClr>
                <a:schemeClr val="lt1"/>
              </a:buClr>
              <a:buSzPts val="1850"/>
              <a:buFont typeface="Arial"/>
              <a:buChar char="•"/>
            </a:pPr>
            <a:r>
              <a:rPr b="1" lang="en-US" sz="1850"/>
              <a:t>Real-time Processing:</a:t>
            </a:r>
            <a:r>
              <a:rPr lang="en-US" sz="1850"/>
              <a:t> Implement efficient algorithms and optimizations to ensure real-time face recognition with minimal delay.</a:t>
            </a:r>
            <a:endParaRPr/>
          </a:p>
          <a:p>
            <a:pPr indent="-283464" lvl="0" marL="342900" rtl="0" algn="l">
              <a:lnSpc>
                <a:spcPct val="70000"/>
              </a:lnSpc>
              <a:spcBef>
                <a:spcPts val="1000"/>
              </a:spcBef>
              <a:spcAft>
                <a:spcPts val="0"/>
              </a:spcAft>
              <a:buClr>
                <a:schemeClr val="lt1"/>
              </a:buClr>
              <a:buSzPts val="1850"/>
              <a:buFont typeface="Arial"/>
              <a:buChar char="•"/>
            </a:pPr>
            <a:r>
              <a:rPr b="1" lang="en-US" sz="1850"/>
              <a:t>User Interface:</a:t>
            </a:r>
            <a:r>
              <a:rPr lang="en-US" sz="1850"/>
              <a:t> Develop a user-friendly interface to visualize face recognition results and provide feedback to users.</a:t>
            </a:r>
            <a:endParaRPr/>
          </a:p>
          <a:p>
            <a:pPr indent="-283464" lvl="0" marL="342900" rtl="0" algn="l">
              <a:lnSpc>
                <a:spcPct val="70000"/>
              </a:lnSpc>
              <a:spcBef>
                <a:spcPts val="1000"/>
              </a:spcBef>
              <a:spcAft>
                <a:spcPts val="0"/>
              </a:spcAft>
              <a:buClr>
                <a:schemeClr val="lt1"/>
              </a:buClr>
              <a:buSzPts val="1850"/>
              <a:buFont typeface="Arial"/>
              <a:buChar char="•"/>
            </a:pPr>
            <a:r>
              <a:rPr b="1" lang="en-US" sz="1850"/>
              <a:t>Integration:</a:t>
            </a:r>
            <a:r>
              <a:rPr lang="en-US" sz="1850"/>
              <a:t> Integrate the face recognition system with existing security systems, surveillance cameras, or access control mechanisms.</a:t>
            </a:r>
            <a:endParaRPr/>
          </a:p>
          <a:p>
            <a:pPr indent="-165989" lvl="0" marL="342900" rtl="0" algn="l">
              <a:lnSpc>
                <a:spcPct val="70000"/>
              </a:lnSpc>
              <a:spcBef>
                <a:spcPts val="1000"/>
              </a:spcBef>
              <a:spcAft>
                <a:spcPts val="0"/>
              </a:spcAft>
              <a:buClr>
                <a:schemeClr val="lt1"/>
              </a:buClr>
              <a:buSzPts val="1850"/>
              <a:buFont typeface="Arial"/>
              <a:buNone/>
            </a:pPr>
            <a:r>
              <a:t/>
            </a:r>
            <a:endParaRPr sz="18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8"/>
          <p:cNvSpPr txBox="1"/>
          <p:nvPr>
            <p:ph type="title"/>
          </p:nvPr>
        </p:nvSpPr>
        <p:spPr>
          <a:xfrm>
            <a:off x="1167492" y="69008"/>
            <a:ext cx="9779100" cy="17067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lt1"/>
              </a:buClr>
              <a:buSzPts val="4200"/>
              <a:buFont typeface="Arial"/>
              <a:buNone/>
            </a:pPr>
            <a:r>
              <a:rPr lang="en-US"/>
              <a:t>END USER</a:t>
            </a:r>
            <a:endParaRPr/>
          </a:p>
        </p:txBody>
      </p:sp>
      <p:sp>
        <p:nvSpPr>
          <p:cNvPr id="429" name="Google Shape;429;p18"/>
          <p:cNvSpPr txBox="1"/>
          <p:nvPr>
            <p:ph idx="1" type="body"/>
          </p:nvPr>
        </p:nvSpPr>
        <p:spPr>
          <a:xfrm>
            <a:off x="957944" y="2034948"/>
            <a:ext cx="10319700" cy="3332100"/>
          </a:xfrm>
          <a:prstGeom prst="rect">
            <a:avLst/>
          </a:prstGeom>
          <a:noFill/>
          <a:ln>
            <a:noFill/>
          </a:ln>
        </p:spPr>
        <p:txBody>
          <a:bodyPr anchorCtr="0" anchor="t" bIns="45700" lIns="91425" spcFirstLastPara="1" rIns="91425" wrap="square" tIns="45700">
            <a:normAutofit/>
          </a:bodyPr>
          <a:lstStyle/>
          <a:p>
            <a:pPr indent="-530352" lvl="0" marL="530352" rtl="0" algn="l">
              <a:lnSpc>
                <a:spcPct val="90000"/>
              </a:lnSpc>
              <a:spcBef>
                <a:spcPts val="0"/>
              </a:spcBef>
              <a:spcAft>
                <a:spcPts val="0"/>
              </a:spcAft>
              <a:buClr>
                <a:schemeClr val="lt1"/>
              </a:buClr>
              <a:buSzPts val="2000"/>
              <a:buFont typeface="Arial"/>
              <a:buAutoNum type="arabicPeriod"/>
            </a:pPr>
            <a:r>
              <a:rPr b="1" lang="en-US"/>
              <a:t>Security Companies:</a:t>
            </a:r>
            <a:r>
              <a:rPr lang="en-US"/>
              <a:t> Security companies could use your face recognition system for access control in buildings, monitoring public spaces for security threats, or identifying individuals in surveillance footage.</a:t>
            </a:r>
            <a:endParaRPr/>
          </a:p>
          <a:p>
            <a:pPr indent="-530352" lvl="0" marL="530352" rtl="0" algn="l">
              <a:lnSpc>
                <a:spcPct val="90000"/>
              </a:lnSpc>
              <a:spcBef>
                <a:spcPts val="1000"/>
              </a:spcBef>
              <a:spcAft>
                <a:spcPts val="0"/>
              </a:spcAft>
              <a:buClr>
                <a:schemeClr val="lt1"/>
              </a:buClr>
              <a:buSzPts val="2000"/>
              <a:buFont typeface="Arial"/>
              <a:buAutoNum type="arabicPeriod"/>
            </a:pPr>
            <a:r>
              <a:rPr b="1" lang="en-US"/>
              <a:t>Government Agencies:</a:t>
            </a:r>
            <a:r>
              <a:rPr lang="en-US"/>
              <a:t> Government agencies may use your system for border control, law enforcement, or tracking individuals of interest.</a:t>
            </a:r>
            <a:endParaRPr/>
          </a:p>
          <a:p>
            <a:pPr indent="-530352" lvl="0" marL="530352" rtl="0" algn="l">
              <a:lnSpc>
                <a:spcPct val="90000"/>
              </a:lnSpc>
              <a:spcBef>
                <a:spcPts val="1000"/>
              </a:spcBef>
              <a:spcAft>
                <a:spcPts val="0"/>
              </a:spcAft>
              <a:buClr>
                <a:schemeClr val="lt1"/>
              </a:buClr>
              <a:buSzPts val="2000"/>
              <a:buFont typeface="Arial"/>
              <a:buAutoNum type="arabicPeriod"/>
            </a:pPr>
            <a:r>
              <a:rPr b="1" lang="en-US"/>
              <a:t>Retailers:</a:t>
            </a:r>
            <a:r>
              <a:rPr lang="en-US"/>
              <a:t> Retailers could utilize the face recognition system for customer analytics, personalized marketing, or identifying known shoplifters.</a:t>
            </a:r>
            <a:endParaRPr/>
          </a:p>
          <a:p>
            <a:pPr indent="-530352" lvl="0" marL="530352" rtl="0" algn="l">
              <a:lnSpc>
                <a:spcPct val="90000"/>
              </a:lnSpc>
              <a:spcBef>
                <a:spcPts val="1000"/>
              </a:spcBef>
              <a:spcAft>
                <a:spcPts val="0"/>
              </a:spcAft>
              <a:buClr>
                <a:schemeClr val="lt1"/>
              </a:buClr>
              <a:buSzPts val="2000"/>
              <a:buFont typeface="Arial"/>
              <a:buAutoNum type="arabicPeriod"/>
            </a:pPr>
            <a:r>
              <a:rPr b="1" lang="en-US"/>
              <a:t>Corporate Offices:</a:t>
            </a:r>
            <a:r>
              <a:rPr lang="en-US"/>
              <a:t> Corporate offices might use the system for access control to secure sensitive areas or for attendance tracking.</a:t>
            </a:r>
            <a:endParaRPr/>
          </a:p>
          <a:p>
            <a:pPr indent="-403351" lvl="0" marL="530352" rtl="0" algn="l">
              <a:lnSpc>
                <a:spcPct val="90000"/>
              </a:lnSpc>
              <a:spcBef>
                <a:spcPts val="1000"/>
              </a:spcBef>
              <a:spcAft>
                <a:spcPts val="0"/>
              </a:spcAft>
              <a:buClr>
                <a:schemeClr val="lt1"/>
              </a:buClr>
              <a:buSzPts val="2000"/>
              <a:buFont typeface="Arial"/>
              <a:buNone/>
            </a:pPr>
            <a:r>
              <a:t/>
            </a:r>
            <a:endParaRPr/>
          </a:p>
          <a:p>
            <a:pPr indent="-403351" lvl="0" marL="530352" rtl="0" algn="l">
              <a:lnSpc>
                <a:spcPct val="90000"/>
              </a:lnSpc>
              <a:spcBef>
                <a:spcPts val="1000"/>
              </a:spcBef>
              <a:spcAft>
                <a:spcPts val="0"/>
              </a:spcAft>
              <a:buClr>
                <a:schemeClr val="lt1"/>
              </a:buClr>
              <a:buSzPts val="20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9"/>
          <p:cNvSpPr txBox="1"/>
          <p:nvPr>
            <p:ph type="title"/>
          </p:nvPr>
        </p:nvSpPr>
        <p:spPr>
          <a:xfrm>
            <a:off x="1167492" y="136526"/>
            <a:ext cx="9779100" cy="15699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OUR  SOLUTION AND PROPOSITION</a:t>
            </a:r>
            <a:endParaRPr/>
          </a:p>
        </p:txBody>
      </p:sp>
      <p:sp>
        <p:nvSpPr>
          <p:cNvPr id="436" name="Google Shape;436;p19"/>
          <p:cNvSpPr txBox="1"/>
          <p:nvPr>
            <p:ph idx="1" type="body"/>
          </p:nvPr>
        </p:nvSpPr>
        <p:spPr>
          <a:xfrm>
            <a:off x="1167492" y="2150146"/>
            <a:ext cx="9779100" cy="4196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b="1" lang="en-US" sz="1600"/>
              <a:t>Solution: Real-time Face Recognition System</a:t>
            </a:r>
            <a:endParaRPr sz="1600"/>
          </a:p>
          <a:p>
            <a:pPr indent="0" lvl="0" marL="0" rtl="0" algn="l">
              <a:lnSpc>
                <a:spcPct val="90000"/>
              </a:lnSpc>
              <a:spcBef>
                <a:spcPts val="1000"/>
              </a:spcBef>
              <a:spcAft>
                <a:spcPts val="0"/>
              </a:spcAft>
              <a:buClr>
                <a:schemeClr val="dk1"/>
              </a:buClr>
              <a:buSzPts val="1600"/>
              <a:buNone/>
            </a:pPr>
            <a:r>
              <a:rPr lang="en-US" sz="1600"/>
              <a:t>Our solution is a real-time face recognition system with advanced algorithms for accurate detection, feature extraction, and matching of faces. Key components include:</a:t>
            </a:r>
            <a:endParaRPr/>
          </a:p>
          <a:p>
            <a:pPr indent="0" lvl="0" marL="0" rtl="0" algn="l">
              <a:lnSpc>
                <a:spcPct val="90000"/>
              </a:lnSpc>
              <a:spcBef>
                <a:spcPts val="1000"/>
              </a:spcBef>
              <a:spcAft>
                <a:spcPts val="0"/>
              </a:spcAft>
              <a:buClr>
                <a:schemeClr val="dk1"/>
              </a:buClr>
              <a:buSzPts val="1600"/>
              <a:buNone/>
            </a:pPr>
            <a:r>
              <a:rPr b="1" lang="en-US" sz="1600"/>
              <a:t>Advanced Face Detection:</a:t>
            </a:r>
            <a:r>
              <a:rPr lang="en-US" sz="1600"/>
              <a:t> Utilizes cutting-edge frontal face detection algorithms for accurate identification of faces facing towards the camera.</a:t>
            </a:r>
            <a:endParaRPr/>
          </a:p>
          <a:p>
            <a:pPr indent="0" lvl="0" marL="0" rtl="0" algn="l">
              <a:lnSpc>
                <a:spcPct val="90000"/>
              </a:lnSpc>
              <a:spcBef>
                <a:spcPts val="1000"/>
              </a:spcBef>
              <a:spcAft>
                <a:spcPts val="0"/>
              </a:spcAft>
              <a:buClr>
                <a:schemeClr val="dk1"/>
              </a:buClr>
              <a:buSzPts val="1600"/>
              <a:buNone/>
            </a:pPr>
            <a:r>
              <a:rPr b="1" lang="en-US" sz="1600"/>
              <a:t>Feature Extraction:</a:t>
            </a:r>
            <a:r>
              <a:rPr lang="en-US" sz="1600"/>
              <a:t> Employs deep learning techniques to extract distinctive features for robust recognition in various conditions.</a:t>
            </a:r>
            <a:endParaRPr/>
          </a:p>
          <a:p>
            <a:pPr indent="0" lvl="0" marL="0" rtl="0" algn="l">
              <a:lnSpc>
                <a:spcPct val="90000"/>
              </a:lnSpc>
              <a:spcBef>
                <a:spcPts val="1000"/>
              </a:spcBef>
              <a:spcAft>
                <a:spcPts val="0"/>
              </a:spcAft>
              <a:buClr>
                <a:schemeClr val="dk1"/>
              </a:buClr>
              <a:buSzPts val="1600"/>
              <a:buNone/>
            </a:pPr>
            <a:r>
              <a:rPr b="1" lang="en-US" sz="1600"/>
              <a:t>Face Matching:</a:t>
            </a:r>
            <a:r>
              <a:rPr lang="en-US" sz="1600"/>
              <a:t> Utilizes sophisticated algorithms for rapid and accurate matching against a database of known faces.</a:t>
            </a:r>
            <a:endParaRPr/>
          </a:p>
          <a:p>
            <a:pPr indent="0" lvl="0" marL="0" rtl="0" algn="l">
              <a:lnSpc>
                <a:spcPct val="90000"/>
              </a:lnSpc>
              <a:spcBef>
                <a:spcPts val="1000"/>
              </a:spcBef>
              <a:spcAft>
                <a:spcPts val="0"/>
              </a:spcAft>
              <a:buClr>
                <a:schemeClr val="dk1"/>
              </a:buClr>
              <a:buSzPts val="1600"/>
              <a:buNone/>
            </a:pPr>
            <a:r>
              <a:rPr b="1" lang="en-US" sz="1600"/>
              <a:t>Real-time Processing:</a:t>
            </a:r>
            <a:r>
              <a:rPr lang="en-US" sz="1600"/>
              <a:t> Ensures seamless integration with minimal delay for instant recognition in live video streams.</a:t>
            </a:r>
            <a:endParaRPr/>
          </a:p>
          <a:p>
            <a:pPr indent="0" lvl="0" marL="0" rtl="0" algn="l">
              <a:lnSpc>
                <a:spcPct val="90000"/>
              </a:lnSpc>
              <a:spcBef>
                <a:spcPts val="1000"/>
              </a:spcBef>
              <a:spcAft>
                <a:spcPts val="0"/>
              </a:spcAft>
              <a:buClr>
                <a:schemeClr val="dk1"/>
              </a:buClr>
              <a:buSzPts val="1600"/>
              <a:buNone/>
            </a:pPr>
            <a:r>
              <a:rPr b="1" lang="en-US" sz="1600"/>
              <a:t>Intuitive User Interface:</a:t>
            </a:r>
            <a:r>
              <a:rPr lang="en-US" sz="1600"/>
              <a:t> Provides a user-friendly interface for clear visualization and easy interaction.</a:t>
            </a:r>
            <a:endParaRPr/>
          </a:p>
          <a:p>
            <a:pPr indent="0" lvl="0" marL="0" rtl="0" algn="l">
              <a:lnSpc>
                <a:spcPct val="90000"/>
              </a:lnSpc>
              <a:spcBef>
                <a:spcPts val="1000"/>
              </a:spcBef>
              <a:spcAft>
                <a:spcPts val="0"/>
              </a:spcAft>
              <a:buClr>
                <a:schemeClr val="dk1"/>
              </a:buClr>
              <a:buSzPts val="1600"/>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0"/>
          <p:cNvSpPr txBox="1"/>
          <p:nvPr>
            <p:ph type="title"/>
          </p:nvPr>
        </p:nvSpPr>
        <p:spPr>
          <a:xfrm>
            <a:off x="1158864" y="102021"/>
            <a:ext cx="9779100" cy="17445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OUR  SOLUTION AND PROPOSITION</a:t>
            </a:r>
            <a:endParaRPr/>
          </a:p>
        </p:txBody>
      </p:sp>
      <p:sp>
        <p:nvSpPr>
          <p:cNvPr id="442" name="Google Shape;442;p20"/>
          <p:cNvSpPr txBox="1"/>
          <p:nvPr>
            <p:ph idx="1" type="body"/>
          </p:nvPr>
        </p:nvSpPr>
        <p:spPr>
          <a:xfrm>
            <a:off x="1158865" y="2017467"/>
            <a:ext cx="9779100" cy="33669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1750"/>
              <a:buNone/>
            </a:pPr>
            <a:r>
              <a:rPr b="1" lang="en-US" sz="1750"/>
              <a:t>Proposition:</a:t>
            </a:r>
            <a:endParaRPr sz="1750"/>
          </a:p>
          <a:p>
            <a:pPr indent="0" lvl="0" marL="0" rtl="0" algn="l">
              <a:lnSpc>
                <a:spcPct val="70000"/>
              </a:lnSpc>
              <a:spcBef>
                <a:spcPts val="1000"/>
              </a:spcBef>
              <a:spcAft>
                <a:spcPts val="0"/>
              </a:spcAft>
              <a:buClr>
                <a:schemeClr val="dk1"/>
              </a:buClr>
              <a:buSzPts val="1750"/>
              <a:buNone/>
            </a:pPr>
            <a:r>
              <a:rPr lang="en-US" sz="1750"/>
              <a:t>Our face recognition system offers:</a:t>
            </a:r>
            <a:endParaRPr/>
          </a:p>
          <a:p>
            <a:pPr indent="0" lvl="0" marL="0" rtl="0" algn="l">
              <a:lnSpc>
                <a:spcPct val="70000"/>
              </a:lnSpc>
              <a:spcBef>
                <a:spcPts val="1000"/>
              </a:spcBef>
              <a:spcAft>
                <a:spcPts val="0"/>
              </a:spcAft>
              <a:buClr>
                <a:schemeClr val="dk1"/>
              </a:buClr>
              <a:buSzPts val="1750"/>
              <a:buNone/>
            </a:pPr>
            <a:r>
              <a:rPr b="1" lang="en-US" sz="1750"/>
              <a:t>Enhanced Security:</a:t>
            </a:r>
            <a:r>
              <a:rPr lang="en-US" sz="1750"/>
              <a:t> Strengthened security measures through accurate identification for access control and surveillance.</a:t>
            </a:r>
            <a:endParaRPr/>
          </a:p>
          <a:p>
            <a:pPr indent="0" lvl="0" marL="0" rtl="0" algn="l">
              <a:lnSpc>
                <a:spcPct val="70000"/>
              </a:lnSpc>
              <a:spcBef>
                <a:spcPts val="1000"/>
              </a:spcBef>
              <a:spcAft>
                <a:spcPts val="0"/>
              </a:spcAft>
              <a:buClr>
                <a:schemeClr val="dk1"/>
              </a:buClr>
              <a:buSzPts val="1750"/>
              <a:buNone/>
            </a:pPr>
            <a:r>
              <a:rPr b="1" lang="en-US" sz="1750"/>
              <a:t>Efficient Operations:</a:t>
            </a:r>
            <a:r>
              <a:rPr lang="en-US" sz="1750"/>
              <a:t> Streamlined tasks such as attendance tracking and customer identification for increased efficiency.</a:t>
            </a:r>
            <a:endParaRPr/>
          </a:p>
          <a:p>
            <a:pPr indent="0" lvl="0" marL="0" rtl="0" algn="l">
              <a:lnSpc>
                <a:spcPct val="70000"/>
              </a:lnSpc>
              <a:spcBef>
                <a:spcPts val="1000"/>
              </a:spcBef>
              <a:spcAft>
                <a:spcPts val="0"/>
              </a:spcAft>
              <a:buClr>
                <a:schemeClr val="dk1"/>
              </a:buClr>
              <a:buSzPts val="1750"/>
              <a:buNone/>
            </a:pPr>
            <a:r>
              <a:rPr b="1" lang="en-US" sz="1750"/>
              <a:t>Personalized Experiences:</a:t>
            </a:r>
            <a:r>
              <a:rPr lang="en-US" sz="1750"/>
              <a:t> Enables personalized marketing and tailored services based on individual recognition.</a:t>
            </a:r>
            <a:endParaRPr/>
          </a:p>
          <a:p>
            <a:pPr indent="0" lvl="0" marL="0" rtl="0" algn="l">
              <a:lnSpc>
                <a:spcPct val="70000"/>
              </a:lnSpc>
              <a:spcBef>
                <a:spcPts val="1000"/>
              </a:spcBef>
              <a:spcAft>
                <a:spcPts val="0"/>
              </a:spcAft>
              <a:buClr>
                <a:schemeClr val="dk1"/>
              </a:buClr>
              <a:buSzPts val="1750"/>
              <a:buNone/>
            </a:pPr>
            <a:r>
              <a:rPr b="1" lang="en-US" sz="1750"/>
              <a:t>Research and Development:</a:t>
            </a:r>
            <a:r>
              <a:rPr lang="en-US" sz="1750"/>
              <a:t> Facilitates innovation and experimentation in face recognition technology for researchers and developers.</a:t>
            </a:r>
            <a:endParaRPr/>
          </a:p>
          <a:p>
            <a:pPr indent="0" lvl="0" marL="0" rtl="0" algn="l">
              <a:lnSpc>
                <a:spcPct val="70000"/>
              </a:lnSpc>
              <a:spcBef>
                <a:spcPts val="1000"/>
              </a:spcBef>
              <a:spcAft>
                <a:spcPts val="0"/>
              </a:spcAft>
              <a:buClr>
                <a:schemeClr val="dk1"/>
              </a:buClr>
              <a:buSzPts val="1750"/>
              <a:buNone/>
            </a:pPr>
            <a:r>
              <a:rPr b="1" lang="en-US" sz="1750"/>
              <a:t>Compliance and Privacy:</a:t>
            </a:r>
            <a:r>
              <a:rPr lang="en-US" sz="1750"/>
              <a:t> Ensures compliance with data protection regulations and privacy safeguards for ethical use.</a:t>
            </a:r>
            <a:endParaRPr/>
          </a:p>
          <a:p>
            <a:pPr indent="0" lvl="0" marL="0" rtl="0" algn="l">
              <a:lnSpc>
                <a:spcPct val="70000"/>
              </a:lnSpc>
              <a:spcBef>
                <a:spcPts val="1000"/>
              </a:spcBef>
              <a:spcAft>
                <a:spcPts val="0"/>
              </a:spcAft>
              <a:buClr>
                <a:schemeClr val="dk1"/>
              </a:buClr>
              <a:buSzPts val="1750"/>
              <a:buNone/>
            </a:pPr>
            <a:r>
              <a:t/>
            </a:r>
            <a:endParaRPr sz="17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1"/>
          <p:cNvSpPr txBox="1"/>
          <p:nvPr>
            <p:ph type="title"/>
          </p:nvPr>
        </p:nvSpPr>
        <p:spPr>
          <a:xfrm>
            <a:off x="1167492" y="457200"/>
            <a:ext cx="10643400" cy="13716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KEY FEATURES </a:t>
            </a:r>
            <a:endParaRPr/>
          </a:p>
        </p:txBody>
      </p:sp>
      <p:sp>
        <p:nvSpPr>
          <p:cNvPr id="449" name="Google Shape;449;p21"/>
          <p:cNvSpPr txBox="1"/>
          <p:nvPr>
            <p:ph idx="1" type="body"/>
          </p:nvPr>
        </p:nvSpPr>
        <p:spPr>
          <a:xfrm>
            <a:off x="1166813" y="2652713"/>
            <a:ext cx="5394300" cy="34368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400"/>
              <a:buFont typeface="Arial"/>
              <a:buNone/>
            </a:pPr>
            <a:r>
              <a:rPr b="1" lang="en-US" sz="1400"/>
              <a:t>High Accuracy:</a:t>
            </a:r>
            <a:r>
              <a:rPr lang="en-US" sz="1400"/>
              <a:t> Our system achieves high accuracy in identifying individuals, even in challenging conditions such as varying lighting, angles, and occlusions. This ensures reliable performance in real-world scenarios.</a:t>
            </a:r>
            <a:endParaRPr/>
          </a:p>
          <a:p>
            <a:pPr indent="0" lvl="0" marL="0" rtl="0" algn="l">
              <a:lnSpc>
                <a:spcPct val="70000"/>
              </a:lnSpc>
              <a:spcBef>
                <a:spcPts val="1000"/>
              </a:spcBef>
              <a:spcAft>
                <a:spcPts val="0"/>
              </a:spcAft>
              <a:buClr>
                <a:schemeClr val="lt1"/>
              </a:buClr>
              <a:buSzPts val="1400"/>
              <a:buFont typeface="Arial"/>
              <a:buNone/>
            </a:pPr>
            <a:r>
              <a:rPr b="1" lang="en-US" sz="1400"/>
              <a:t>Real-time Processing:</a:t>
            </a:r>
            <a:r>
              <a:rPr lang="en-US" sz="1400"/>
              <a:t> Utilizing efficient algorithms and optimizations, our system performs face recognition in real-time with minimal delay. This enables instantaneous identification of faces from live video streams or camera feeds.</a:t>
            </a:r>
            <a:endParaRPr/>
          </a:p>
          <a:p>
            <a:pPr indent="0" lvl="0" marL="0" rtl="0" algn="l">
              <a:lnSpc>
                <a:spcPct val="70000"/>
              </a:lnSpc>
              <a:spcBef>
                <a:spcPts val="1000"/>
              </a:spcBef>
              <a:spcAft>
                <a:spcPts val="0"/>
              </a:spcAft>
              <a:buClr>
                <a:schemeClr val="lt1"/>
              </a:buClr>
              <a:buSzPts val="1400"/>
              <a:buFont typeface="Arial"/>
              <a:buNone/>
            </a:pPr>
            <a:r>
              <a:rPr b="1" lang="en-US" sz="1400"/>
              <a:t>Scalability:</a:t>
            </a:r>
            <a:r>
              <a:rPr lang="en-US" sz="1400"/>
              <a:t> Our system is designed to handle a large number of faces and can scale to accommodate growing datasets and user bases. This makes it suitable for deployment in environments with high throughput and traffic.</a:t>
            </a:r>
            <a:endParaRPr/>
          </a:p>
          <a:p>
            <a:pPr indent="0" lvl="0" marL="0" rtl="0" algn="l">
              <a:lnSpc>
                <a:spcPct val="70000"/>
              </a:lnSpc>
              <a:spcBef>
                <a:spcPts val="1000"/>
              </a:spcBef>
              <a:spcAft>
                <a:spcPts val="0"/>
              </a:spcAft>
              <a:buClr>
                <a:schemeClr val="lt1"/>
              </a:buClr>
              <a:buSzPts val="1400"/>
              <a:buFont typeface="Arial"/>
              <a:buNone/>
            </a:pPr>
            <a:r>
              <a:rPr b="1" lang="en-US" sz="1400"/>
              <a:t>Robustness:</a:t>
            </a:r>
            <a:r>
              <a:rPr lang="en-US" sz="1400"/>
              <a:t> We have implemented measures to enhance the robustness of our system against factors such as changes in appearance (e.g., facial hair, glasses), age progression, and environmental variations. This ensures consistent performance across diverse conditions.</a:t>
            </a:r>
            <a:endParaRPr/>
          </a:p>
          <a:p>
            <a:pPr indent="0" lvl="0" marL="0" rtl="0" algn="l">
              <a:lnSpc>
                <a:spcPct val="70000"/>
              </a:lnSpc>
              <a:spcBef>
                <a:spcPts val="1000"/>
              </a:spcBef>
              <a:spcAft>
                <a:spcPts val="0"/>
              </a:spcAft>
              <a:buClr>
                <a:schemeClr val="lt1"/>
              </a:buClr>
              <a:buSzPts val="1400"/>
              <a:buFont typeface="Arial"/>
              <a:buNone/>
            </a:pPr>
            <a:r>
              <a:t/>
            </a:r>
            <a:endParaRPr sz="1400"/>
          </a:p>
        </p:txBody>
      </p:sp>
      <p:pic>
        <p:nvPicPr>
          <p:cNvPr id="450" name="Google Shape;450;p21"/>
          <p:cNvPicPr preferRelativeResize="0"/>
          <p:nvPr>
            <p:ph idx="2" type="pic"/>
          </p:nvPr>
        </p:nvPicPr>
        <p:blipFill rotWithShape="1">
          <a:blip r:embed="rId3">
            <a:alphaModFix/>
          </a:blip>
          <a:srcRect b="0" l="16647" r="16654" t="0"/>
          <a:stretch/>
        </p:blipFill>
        <p:spPr>
          <a:xfrm>
            <a:off x="7317920" y="1447800"/>
            <a:ext cx="4214100" cy="4214100"/>
          </a:xfrm>
          <a:prstGeom prst="ellipse">
            <a:avLst/>
          </a:prstGeom>
          <a:solidFill>
            <a:schemeClr val="accent2"/>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2"/>
          <p:cNvSpPr txBox="1"/>
          <p:nvPr>
            <p:ph type="title"/>
          </p:nvPr>
        </p:nvSpPr>
        <p:spPr>
          <a:xfrm>
            <a:off x="5910939" y="291809"/>
            <a:ext cx="5120700" cy="17307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6000"/>
              <a:buFont typeface="Arial"/>
              <a:buNone/>
            </a:pPr>
            <a:r>
              <a:rPr lang="en-US"/>
              <a:t>MODELING APPROACH</a:t>
            </a:r>
            <a:endParaRPr/>
          </a:p>
        </p:txBody>
      </p:sp>
      <p:sp>
        <p:nvSpPr>
          <p:cNvPr id="457" name="Google Shape;457;p22"/>
          <p:cNvSpPr txBox="1"/>
          <p:nvPr>
            <p:ph idx="1" type="subTitle"/>
          </p:nvPr>
        </p:nvSpPr>
        <p:spPr>
          <a:xfrm>
            <a:off x="5943598" y="2394857"/>
            <a:ext cx="5120700" cy="3091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Modelling approach we employed to develop our face recognition system. This will include details on the algorithms, techniques, and methodologies used for tasks such as face detection, feature extraction, face matching, and real-time processing. We'll provide insights into the architecture of our models and how they were trained and optimized for optimal performance.</a:t>
            </a:r>
            <a:endParaRPr sz="1800"/>
          </a:p>
        </p:txBody>
      </p:sp>
      <p:pic>
        <p:nvPicPr>
          <p:cNvPr id="458" name="Google Shape;458;p22"/>
          <p:cNvPicPr preferRelativeResize="0"/>
          <p:nvPr>
            <p:ph idx="2" type="pic"/>
          </p:nvPr>
        </p:nvPicPr>
        <p:blipFill rotWithShape="1">
          <a:blip r:embed="rId3">
            <a:alphaModFix/>
          </a:blip>
          <a:srcRect b="14940" l="0" r="0" t="14947"/>
          <a:stretch/>
        </p:blipFill>
        <p:spPr>
          <a:xfrm>
            <a:off x="904238" y="1157224"/>
            <a:ext cx="4500600" cy="4521300"/>
          </a:xfrm>
          <a:prstGeom prst="ellipse">
            <a:avLst/>
          </a:prstGeom>
          <a:solidFill>
            <a:schemeClr val="accent2"/>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