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S</a:t>
            </a:r>
            <a:r>
              <a:rPr dirty="0" sz="2400" lang="en-US"/>
              <a:t>a</a:t>
            </a:r>
            <a:r>
              <a:rPr dirty="0" sz="2400" lang="en-US"/>
              <a:t>n</a:t>
            </a:r>
            <a:r>
              <a:rPr dirty="0" sz="2400" lang="en-US"/>
              <a:t>t</a:t>
            </a:r>
            <a:r>
              <a:rPr dirty="0" sz="2400" lang="en-US"/>
              <a:t>h</a:t>
            </a:r>
            <a:r>
              <a:rPr dirty="0" sz="2400" lang="en-US"/>
              <a:t>i</a:t>
            </a:r>
            <a:r>
              <a:rPr dirty="0" sz="2400" lang="en-US"/>
              <a:t>y</a:t>
            </a:r>
            <a:r>
              <a:rPr dirty="0" sz="2400" lang="en-US"/>
              <a:t>a</a:t>
            </a:r>
            <a:r>
              <a:rPr dirty="0" sz="2400" lang="en-US"/>
              <a:t> </a:t>
            </a:r>
            <a:r>
              <a:rPr dirty="0" sz="2400" lang="en-US"/>
              <a:t>T</a:t>
            </a:r>
            <a:endParaRPr altLang="en-US" lang="zh-CN"/>
          </a:p>
          <a:p>
            <a:r>
              <a:rPr dirty="0" sz="2400" lang="en-US"/>
              <a:t>REGISTER NO:312210</a:t>
            </a:r>
            <a:r>
              <a:rPr dirty="0" sz="2400" lang="en-US"/>
              <a:t>5</a:t>
            </a:r>
            <a:r>
              <a:rPr dirty="0" sz="2400" lang="en-US"/>
              <a:t>6</a:t>
            </a:r>
            <a:r>
              <a:rPr dirty="0" sz="2400" lang="en-US"/>
              <a:t>8</a:t>
            </a:r>
            <a:endParaRPr dirty="0" sz="2400" lang="en-US"/>
          </a:p>
          <a:p>
            <a:r>
              <a:rPr dirty="0" sz="2400" lang="en-US"/>
              <a:t>DEPARTMENT:B.COM(A&amp;F)</a:t>
            </a:r>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2024-08-31T16:08:54Z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63d54e06ec5741068e18a071cc3f0287</vt:lpwstr>
  </property>
</Properties>
</file>