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32" r:id="rId1"/>
  </p:sldMasterIdLst>
  <p:notesMasterIdLst>
    <p:notesMasterId r:id="rId2"/>
  </p:notesMasterIdLst>
  <p:sldIdLst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 txBox="1"/>
          <p:nvPr/>
        </p:nvSpPr>
        <p:spPr>
          <a:xfrm>
            <a:off x="227716" y="152121"/>
            <a:ext cx="8584952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UCTION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Fashion is an art form that allows individuals to express themselves through clothing and accessories. It is a constantly evolving industry that is influenced by cultural, social, and economic factors. In recent years, several types of fashion have emerged, each with its own unique characteristics and appeal.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2.P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2.1.E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50762" y="5196248"/>
            <a:ext cx="3313137" cy="163386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 txBox="1"/>
          <p:nvPr/>
        </p:nvSpPr>
        <p:spPr>
          <a:xfrm>
            <a:off x="127806" y="0"/>
            <a:ext cx="8888387" cy="30251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Fashion designing is considered to be an extraordinary course and has an extraordinary scope as well. For instance, the rise in the E-commerce fashion world, wherein you can purchase all your outfits and accessories online has led to an inclination in the demand for fashion designers as well.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 txBox="1"/>
          <p:nvPr/>
        </p:nvSpPr>
        <p:spPr>
          <a:xfrm>
            <a:off x="0" y="161280"/>
            <a:ext cx="808566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 Brainstorming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90676" y="833106"/>
            <a:ext cx="7694261" cy="2488924"/>
          </a:xfrm>
          <a:prstGeom prst="rect"/>
        </p:spPr>
      </p:pic>
      <p:sp>
        <p:nvSpPr>
          <p:cNvPr id="1048650" name=""/>
          <p:cNvSpPr txBox="1"/>
          <p:nvPr/>
        </p:nvSpPr>
        <p:spPr>
          <a:xfrm>
            <a:off x="660358" y="3807302"/>
            <a:ext cx="552029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7325">
            <a:off x="1125483" y="4923579"/>
            <a:ext cx="7424647" cy="165522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 txBox="1"/>
          <p:nvPr/>
        </p:nvSpPr>
        <p:spPr>
          <a:xfrm>
            <a:off x="100758" y="90205"/>
            <a:ext cx="907640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41869" y="781899"/>
            <a:ext cx="7460260" cy="2199656"/>
          </a:xfrm>
          <a:prstGeom prst="rect"/>
        </p:spPr>
      </p:pic>
      <p:sp>
        <p:nvSpPr>
          <p:cNvPr id="1048652" name=""/>
          <p:cNvSpPr txBox="1"/>
          <p:nvPr/>
        </p:nvSpPr>
        <p:spPr>
          <a:xfrm>
            <a:off x="63030" y="3251200"/>
            <a:ext cx="892595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131680" y="3787384"/>
            <a:ext cx="5371221" cy="340156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 txBox="1"/>
          <p:nvPr/>
        </p:nvSpPr>
        <p:spPr>
          <a:xfrm>
            <a:off x="55809" y="221512"/>
            <a:ext cx="9032383" cy="5105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988856" y="934493"/>
            <a:ext cx="5196945" cy="544860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>
            <a:off x="110730" y="0"/>
            <a:ext cx="903327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22651" y="255269"/>
            <a:ext cx="6092758" cy="3224130"/>
          </a:xfrm>
          <a:prstGeom prst="rect"/>
        </p:spPr>
      </p:pic>
      <p:sp>
        <p:nvSpPr>
          <p:cNvPr id="1048655" name=""/>
          <p:cNvSpPr txBox="1"/>
          <p:nvPr/>
        </p:nvSpPr>
        <p:spPr>
          <a:xfrm>
            <a:off x="110729" y="3479399"/>
            <a:ext cx="6840962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3.6.C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362">
            <a:off x="1973554" y="3990991"/>
            <a:ext cx="5307621" cy="252246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>
            <a:off x="0" y="0"/>
            <a:ext cx="694827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44273">
            <a:off x="2120347" y="170216"/>
            <a:ext cx="5372874" cy="2927231"/>
          </a:xfrm>
          <a:prstGeom prst="rect"/>
        </p:spPr>
      </p:pic>
      <p:sp>
        <p:nvSpPr>
          <p:cNvPr id="1048657" name=""/>
          <p:cNvSpPr txBox="1"/>
          <p:nvPr/>
        </p:nvSpPr>
        <p:spPr>
          <a:xfrm>
            <a:off x="-31201" y="3251200"/>
            <a:ext cx="688920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3.8.B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48691">
            <a:off x="1095875" y="3789198"/>
            <a:ext cx="6041272" cy="255597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 txBox="1"/>
          <p:nvPr/>
        </p:nvSpPr>
        <p:spPr>
          <a:xfrm>
            <a:off x="-17066" y="0"/>
            <a:ext cx="927420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Confidence boost.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of accomplishment.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ent wardrobe.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vity.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piness boost.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er focus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0" y="3413760"/>
            <a:ext cx="8696963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4.2.D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can be more expensive.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Some people may not like the idea of buying secondhand clothing.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re might be a lack of options available.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Clothing that is slow fashion isn't always ethically produc</a:t>
            </a:r>
            <a:r>
              <a:rPr sz="2800" lang="en-US">
                <a:solidFill>
                  <a:srgbClr val="000000"/>
                </a:solidFill>
              </a:rPr>
              <a:t>ed.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 take longer to find what you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 txBox="1"/>
          <p:nvPr/>
        </p:nvSpPr>
        <p:spPr>
          <a:xfrm>
            <a:off x="-17138" y="0"/>
            <a:ext cx="921738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5.C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1" name=""/>
          <p:cNvSpPr txBox="1"/>
          <p:nvPr/>
        </p:nvSpPr>
        <p:spPr>
          <a:xfrm rot="15946">
            <a:off x="152057" y="529183"/>
            <a:ext cx="804157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fashion design is a constantly evolving field that provides opportunities to express personal style and unique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0" y="2080261"/>
            <a:ext cx="837932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 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474">
            <a:off x="760922" y="2779292"/>
            <a:ext cx="6026091" cy="381185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 txBox="1"/>
          <p:nvPr/>
        </p:nvSpPr>
        <p:spPr>
          <a:xfrm>
            <a:off x="0" y="0"/>
            <a:ext cx="911962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5.2.B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8413">
            <a:off x="2267153" y="634438"/>
            <a:ext cx="5098961" cy="573143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RMX3265</dc:creator>
  <dcterms:created xsi:type="dcterms:W3CDTF">2015-05-11T22:30:45Z</dcterms:created>
  <dcterms:modified xsi:type="dcterms:W3CDTF">2023-10-17T07:03:23Z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832db1bf3d9f45b696323107afa0c6fd</vt:lpwstr>
  </property>
</Properties>
</file>