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SQUAD :A 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Custamizable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Snack Ordering and Delivery App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SANTHIYA.R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710422104043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1600" b="1" dirty="0"/>
              <a:t>Customizable Snack Packs</a:t>
            </a:r>
            <a:r>
              <a:rPr lang="en-US" sz="1600" dirty="0"/>
              <a:t>: Create your own snack packs by selecting from a diverse range of snacks.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Personalized Recommendations</a:t>
            </a:r>
            <a:r>
              <a:rPr lang="en-US" sz="1600" dirty="0"/>
              <a:t>: AI-driven suggestions based on past orders and preferences.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Subscription Plans</a:t>
            </a:r>
            <a:r>
              <a:rPr lang="en-US" sz="1600" dirty="0"/>
              <a:t>: Flexible plans for regular snack deliveries, customizable in frequency and contents.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Real-Time Tracking</a:t>
            </a:r>
            <a:r>
              <a:rPr lang="en-US" sz="1600" dirty="0"/>
              <a:t>: Track your order from preparation to delivery.</a:t>
            </a:r>
          </a:p>
          <a:p>
            <a:r>
              <a:rPr lang="en-US" sz="1600" dirty="0"/>
              <a:t> </a:t>
            </a:r>
            <a:r>
              <a:rPr lang="en-US" sz="1600" b="1" dirty="0"/>
              <a:t>Dietary Filters: </a:t>
            </a:r>
            <a:r>
              <a:rPr lang="en-US" sz="1600" dirty="0"/>
              <a:t>Options for gluten-free, vegan, keto, and more.-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Exclusive Deals and Rewards</a:t>
            </a:r>
            <a:r>
              <a:rPr lang="en-US" sz="1600" dirty="0"/>
              <a:t>: Enjoy discounts, loyalty rewards, and special offers.-</a:t>
            </a:r>
          </a:p>
          <a:p>
            <a:r>
              <a:rPr lang="en-US" sz="1600" b="1" dirty="0"/>
              <a:t> User Reviews and Ratings</a:t>
            </a:r>
            <a:r>
              <a:rPr lang="en-US" sz="1600" dirty="0"/>
              <a:t>: Read reviews and ratings from other users.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Secure Payments</a:t>
            </a:r>
            <a:r>
              <a:rPr lang="en-US" sz="1600" dirty="0"/>
              <a:t>: Multiple payment options with secure transactions.-</a:t>
            </a:r>
          </a:p>
          <a:p>
            <a:r>
              <a:rPr lang="en-US" sz="1600" b="1" dirty="0"/>
              <a:t> Intuitive Interface: </a:t>
            </a:r>
            <a:r>
              <a:rPr lang="en-US" sz="1600" dirty="0"/>
              <a:t>User-friendly design for easy browsing and ordering.-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Quick Reordering</a:t>
            </a:r>
            <a:r>
              <a:rPr lang="en-US" sz="1600" dirty="0"/>
              <a:t>: Easily reorder your favorite snacks.- </a:t>
            </a:r>
          </a:p>
          <a:p>
            <a:r>
              <a:rPr lang="en-US" sz="1600" b="1" dirty="0"/>
              <a:t>Target Audience</a:t>
            </a:r>
            <a:r>
              <a:rPr lang="en-US" sz="1600" dirty="0"/>
              <a:t>: Ideal for busy professionals, students, health-conscious individuals, and snack lovers.-</a:t>
            </a:r>
          </a:p>
          <a:p>
            <a:r>
              <a:rPr lang="en-US" sz="1600"/>
              <a:t> </a:t>
            </a:r>
            <a:r>
              <a:rPr lang="en-US" sz="1600" b="1"/>
              <a:t>Technology Stack: </a:t>
            </a:r>
            <a:r>
              <a:rPr lang="en-US" sz="1600" dirty="0"/>
              <a:t>Built with React Native, Node.js, Express, MongoDB, and AI integration.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124146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getOrderById</a:t>
            </a:r>
            <a:r>
              <a:rPr lang="en-IN" dirty="0"/>
              <a:t>(id: Int):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$COLUMN_ID = ?", </a:t>
            </a:r>
            <a:r>
              <a:rPr lang="en-IN" dirty="0" err="1"/>
              <a:t>arrayOf</a:t>
            </a:r>
            <a:r>
              <a:rPr lang="en-IN" dirty="0"/>
              <a:t>(</a:t>
            </a:r>
            <a:r>
              <a:rPr lang="en-IN" dirty="0" err="1"/>
              <a:t>id.toString</a:t>
            </a:r>
            <a:r>
              <a:rPr lang="en-IN" dirty="0"/>
              <a:t>()))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91416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getAllOrders</a:t>
            </a:r>
            <a:r>
              <a:rPr lang="en-IN" dirty="0"/>
              <a:t>(): List&lt;Order&gt;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orders = </a:t>
            </a:r>
            <a:r>
              <a:rPr lang="en-IN" dirty="0" err="1"/>
              <a:t>mutableListOf</a:t>
            </a:r>
            <a:r>
              <a:rPr lang="en-IN" dirty="0"/>
              <a:t>&lt;Order&gt;()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$TABLE_NAME", null)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do {</a:t>
            </a:r>
          </a:p>
          <a:p>
            <a:r>
              <a:rPr lang="en-IN" dirty="0"/>
              <a:t>                </a:t>
            </a:r>
            <a:r>
              <a:rPr lang="en-IN" dirty="0" err="1"/>
              <a:t>val</a:t>
            </a:r>
            <a:r>
              <a:rPr lang="en-IN" dirty="0"/>
              <a:t> order = Order(</a:t>
            </a:r>
          </a:p>
          <a:p>
            <a:r>
              <a:rPr lang="en-IN" dirty="0"/>
              <a:t>    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    </a:t>
            </a:r>
            <a:r>
              <a:rPr lang="en-IN" dirty="0" err="1"/>
              <a:t>orders.add</a:t>
            </a:r>
            <a:r>
              <a:rPr lang="en-IN" dirty="0"/>
              <a:t>(order)</a:t>
            </a:r>
          </a:p>
          <a:p>
            <a:r>
              <a:rPr lang="en-IN" dirty="0"/>
              <a:t>            } while (</a:t>
            </a:r>
            <a:r>
              <a:rPr lang="en-IN" dirty="0" err="1"/>
              <a:t>cursor.moveToNext</a:t>
            </a:r>
            <a:r>
              <a:rPr lang="en-IN" dirty="0"/>
              <a:t>())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orders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52ED-5A57-F613-DC7E-933F45FA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62" y="775732"/>
            <a:ext cx="2844238" cy="5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7B4DF4-26AE-C67D-27AF-6AF4D4E19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9" y="433874"/>
            <a:ext cx="3218974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B522F-0C17-2257-BCF3-BB0117C8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14" y="559835"/>
            <a:ext cx="3073241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 androidx.core.content.ContextCompat</a:t>
            </a:r>
          </a:p>
          <a:p>
            <a:r>
              <a:rPr lang="en-US"/>
              <a:t>import com.example.snackordering.ui.theme.SnackOrderingTheme</a:t>
            </a:r>
          </a:p>
          <a:p>
            <a:endParaRPr lang="en-US"/>
          </a:p>
          <a:p>
            <a:r>
              <a:rPr lang="en-US"/>
              <a:t>class LoginActivity : ComponentActivity() {</a:t>
            </a:r>
          </a:p>
          <a:p>
            <a:r>
              <a:rPr lang="en-US"/>
              <a:t>    private lateinit var databaseHelper: UserDatabaseHelper</a:t>
            </a:r>
          </a:p>
          <a:p>
            <a:r>
              <a:rPr lang="en-US"/>
              <a:t>    override fun onCreate(savedInstanceState: Bundle?) {</a:t>
            </a:r>
          </a:p>
          <a:p>
            <a:r>
              <a:rPr lang="en-US"/>
              <a:t>        super.onCreate(savedInstanceState)</a:t>
            </a:r>
          </a:p>
          <a:p>
            <a:r>
              <a:rPr lang="en-US"/>
              <a:t>        databaseHelper = UserDatabaseHelper(this)</a:t>
            </a:r>
          </a:p>
          <a:p>
            <a:r>
              <a:rPr lang="en-US"/>
              <a:t>        setContent {</a:t>
            </a:r>
          </a:p>
          <a:p>
            <a:r>
              <a:rPr lang="en-US"/>
              <a:t>            SnackOrderingTheme {</a:t>
            </a:r>
          </a:p>
          <a:p>
            <a:r>
              <a:rPr lang="en-US"/>
              <a:t>                // A surface container using the 'background' color from the theme</a:t>
            </a:r>
          </a:p>
          <a:p>
            <a:r>
              <a:rPr lang="en-US"/>
              <a:t>                Surface(</a:t>
            </a:r>
          </a:p>
          <a:p>
            <a:r>
              <a:rPr lang="en-US"/>
              <a:t>                    modifier = Modifier.fillMaxSize(),</a:t>
            </a:r>
          </a:p>
          <a:p>
            <a:r>
              <a:rPr lang="en-US"/>
              <a:t>                    color = MaterialTheme.colors.background</a:t>
            </a:r>
          </a:p>
          <a:p>
            <a:r>
              <a:rPr lang="en-US"/>
              <a:t>                ) {</a:t>
            </a:r>
          </a:p>
          <a:p>
            <a:r>
              <a:rPr lang="en-US"/>
              <a:t>                    LoginScreen(this, databaseHelper)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R.drawable.order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=0.3F,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var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212</TotalTime>
  <Words>3716</Words>
  <Application>Microsoft Office PowerPoint</Application>
  <PresentationFormat>Widescreen</PresentationFormat>
  <Paragraphs>590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SNACK SQUAD :A Custamizable Snack Ordering and Delivery App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Kavidharshini. R</cp:lastModifiedBy>
  <cp:revision>13</cp:revision>
  <dcterms:created xsi:type="dcterms:W3CDTF">2024-03-18T04:06:37Z</dcterms:created>
  <dcterms:modified xsi:type="dcterms:W3CDTF">2024-11-17T13:06:09Z</dcterms:modified>
</cp:coreProperties>
</file>