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L</a:t>
            </a:r>
            <a:r>
              <a:rPr b="1" dirty="0" lang="en-US"/>
              <a:t>.</a:t>
            </a:r>
            <a:r>
              <a:rPr b="1" dirty="0" lang="en-US"/>
              <a:t>S</a:t>
            </a:r>
            <a:r>
              <a:rPr b="1" dirty="0" lang="en-US"/>
              <a:t>a</a:t>
            </a:r>
            <a:r>
              <a:rPr b="1" dirty="0" lang="en-US"/>
              <a:t>n</a:t>
            </a:r>
            <a:r>
              <a:rPr b="1" dirty="0" lang="en-US"/>
              <a:t>t</a:t>
            </a:r>
            <a:r>
              <a:rPr b="1" dirty="0" lang="en-US"/>
              <a:t>h</a:t>
            </a:r>
            <a:r>
              <a:rPr b="1" dirty="0" lang="en-US"/>
              <a:t>i</a:t>
            </a:r>
            <a:r>
              <a:rPr b="1" dirty="0" lang="en-US"/>
              <a:t>y</a:t>
            </a:r>
            <a:r>
              <a:rPr b="1" dirty="0" lang="en-US"/>
              <a:t>a</a:t>
            </a:r>
            <a:r>
              <a:rPr b="1" dirty="0" lang="en-US"/>
              <a:t> </a:t>
            </a:r>
            <a:endParaRPr altLang="en-US" lang="zh-CN"/>
          </a:p>
          <a:p>
            <a:r>
              <a:rPr b="1" dirty="0" lang="en-US"/>
              <a:t>Register </a:t>
            </a:r>
            <a:r>
              <a:rPr b="1" dirty="0" sz="2400" lang="en-US"/>
              <a:t>No</a:t>
            </a:r>
            <a:r>
              <a:rPr b="1" dirty="0" lang="en-US"/>
              <a:t> : User ID – asunm1094423</a:t>
            </a:r>
            <a:r>
              <a:rPr b="1" dirty="0" lang="en-US"/>
              <a:t>5</a:t>
            </a:r>
            <a:r>
              <a:rPr b="1" dirty="0" lang="en-US"/>
              <a:t>9</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91667"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1667"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83333"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2024-09-05T07:42:47Z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865f0e583c0b46699941d7bd8d27bf86</vt:lpwstr>
  </property>
</Properties>
</file>