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75" d="100"/>
          <a:sy n="75" d="100"/>
        </p:scale>
        <p:origin x="0" y="0"/>
      </p:cViewPr>
      <p:guideLst>
        <p:guide orient="horz" pos="640"/>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277391459"/>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5"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6"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184782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0409342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5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3553075"/>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8928014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988478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155218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4810687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161886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042886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3197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16" name="矩形"/>
          <p:cNvSpPr>
            <a:spLocks/>
          </p:cNvSpPr>
          <p:nvPr/>
        </p:nvSpPr>
        <p:spPr>
          <a:xfrm rot="0">
            <a:off x="7283428" y="62784"/>
            <a:ext cx="1109471" cy="584656"/>
          </a:xfrm>
          <a:prstGeom prst="rect"/>
          <a:solidFill>
            <a:schemeClr val="bg1"/>
          </a:solidFill>
          <a:ln w="12700" cmpd="sng" cap="flat">
            <a:noFill/>
            <a:prstDash val="solid"/>
            <a:round/>
          </a:ln>
        </p:spPr>
      </p:sp>
      <p:pic>
        <p:nvPicPr>
          <p:cNvPr id="17" name="图片" descr="A close up of a sign&#10;&#10;Description automatically generated"/>
          <p:cNvPicPr>
            <a:picLocks/>
          </p:cNvPicPr>
          <p:nvPr/>
        </p:nvPicPr>
        <p:blipFill>
          <a:blip r:embed="rId2" cstate="print"/>
          <a:stretch>
            <a:fillRect/>
          </a:stretch>
        </p:blipFill>
        <p:spPr>
          <a:xfrm rot="0">
            <a:off x="7799750" y="88917"/>
            <a:ext cx="1233872" cy="412476"/>
          </a:xfrm>
          <a:prstGeom prst="rect"/>
          <a:noFill/>
          <a:ln w="12700" cmpd="sng" cap="flat">
            <a:noFill/>
            <a:prstDash val="solid"/>
            <a:round/>
          </a:ln>
        </p:spPr>
      </p:pic>
      <p:sp>
        <p:nvSpPr>
          <p:cNvPr id="18" name="矩形"/>
          <p:cNvSpPr>
            <a:spLocks/>
          </p:cNvSpPr>
          <p:nvPr/>
        </p:nvSpPr>
        <p:spPr>
          <a:xfrm rot="0">
            <a:off x="7594600" y="82566"/>
            <a:ext cx="165100" cy="412476"/>
          </a:xfrm>
          <a:prstGeom prst="rect"/>
          <a:solidFill>
            <a:srgbClr val="841910"/>
          </a:solidFill>
          <a:ln w="12700" cmpd="sng" cap="flat">
            <a:noFill/>
            <a:prstDash val="solid"/>
            <a:round/>
          </a:ln>
        </p:spPr>
      </p:sp>
      <p:sp>
        <p:nvSpPr>
          <p:cNvPr id="19" name="矩形"/>
          <p:cNvSpPr>
            <a:spLocks/>
          </p:cNvSpPr>
          <p:nvPr/>
        </p:nvSpPr>
        <p:spPr>
          <a:xfrm rot="0">
            <a:off x="7440249" y="82566"/>
            <a:ext cx="103550" cy="412476"/>
          </a:xfrm>
          <a:prstGeom prst="rect"/>
          <a:solidFill>
            <a:srgbClr val="213264"/>
          </a:solidFill>
          <a:ln w="12700" cmpd="sng" cap="flat">
            <a:noFill/>
            <a:prstDash val="solid"/>
            <a:round/>
          </a:ln>
        </p:spPr>
      </p:sp>
      <p:sp>
        <p:nvSpPr>
          <p:cNvPr id="20" name="矩形"/>
          <p:cNvSpPr>
            <a:spLocks/>
          </p:cNvSpPr>
          <p:nvPr/>
        </p:nvSpPr>
        <p:spPr>
          <a:xfrm rot="0">
            <a:off x="0" y="5086350"/>
            <a:ext cx="9144000" cy="69848"/>
          </a:xfrm>
          <a:prstGeom prst="rect"/>
          <a:solidFill>
            <a:srgbClr val="213264"/>
          </a:solidFill>
          <a:ln w="12700" cmpd="sng" cap="flat">
            <a:noFill/>
            <a:prstDash val="solid"/>
            <a:round/>
          </a:ln>
        </p:spPr>
      </p:sp>
      <p:sp>
        <p:nvSpPr>
          <p:cNvPr id="21"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22"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23" name="文本框"/>
          <p:cNvSpPr>
            <a:spLocks noGrp="1"/>
          </p:cNvSpPr>
          <p:nvPr>
            <p:ph type="ctrTitle"/>
          </p:nvPr>
        </p:nvSpPr>
        <p:spPr>
          <a:xfrm rot="0">
            <a:off x="1143000" y="841772"/>
            <a:ext cx="6858000" cy="1790699"/>
          </a:xfrm>
          <a:prstGeom prst="rect"/>
          <a:noFill/>
          <a:ln w="9525"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pitchFamily="0" charset="0"/>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pitchFamily="0" charset="0"/>
            </a:endParaRPr>
          </a:p>
        </p:txBody>
      </p:sp>
      <p:sp>
        <p:nvSpPr>
          <p:cNvPr id="24" name="文本框"/>
          <p:cNvSpPr>
            <a:spLocks noGrp="1"/>
          </p:cNvSpPr>
          <p:nvPr>
            <p:ph type="subTitle" idx="1"/>
          </p:nvPr>
        </p:nvSpPr>
        <p:spPr>
          <a:xfrm rot="0">
            <a:off x="1143000" y="2701528"/>
            <a:ext cx="6858000" cy="1241821"/>
          </a:xfrm>
          <a:prstGeom prst="rect"/>
          <a:noFill/>
          <a:ln w="9525" cmpd="sng" cap="flat">
            <a:noFill/>
            <a:prstDash val="solid"/>
            <a:round/>
          </a:ln>
        </p:spPr>
        <p:txBody>
          <a:bodyPr vert="horz" wrap="square" lIns="91440" tIns="45720" rIns="91440" bIns="45720" anchor="t" anchorCtr="0">
            <a:prstTxWarp prst="textNoShape"/>
          </a:bodyPr>
          <a:lstStyle/>
          <a:p>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pitchFamily="0" charset="0"/>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pitchFamily="0" charset="0"/>
            </a:endParaRPr>
          </a:p>
        </p:txBody>
      </p:sp>
      <p:sp>
        <p:nvSpPr>
          <p:cNvPr id="25" name="文本框"/>
          <p:cNvSpPr>
            <a:spLocks noGrp="1"/>
          </p:cNvSpPr>
          <p:nvPr>
            <p:ph type="dt" idx="10"/>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6" name="文本框"/>
          <p:cNvSpPr>
            <a:spLocks noGrp="1"/>
          </p:cNvSpPr>
          <p:nvPr>
            <p:ph type="ftr"/>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7" name="文本框"/>
          <p:cNvSpPr>
            <a:spLocks noGrp="1"/>
          </p:cNvSpPr>
          <p:nvPr>
            <p:ph type="sldNum"/>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417374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4192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36921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6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6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67"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6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69"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70"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1"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2"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3"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18902789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2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25"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26"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2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28"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9"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30"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31"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4/8/2024</a:t>
            </a:fld>
            <a:endParaRPr lang="zh-CN" altLang="en-US" sz="1050">
              <a:latin typeface="Arial" pitchFamily="0" charset="0"/>
              <a:ea typeface="Arial" pitchFamily="0" charset="0"/>
              <a:cs typeface="Arial" pitchFamily="0" charset="0"/>
              <a:sym typeface="Arial" pitchFamily="0" charset="0"/>
            </a:endParaRPr>
          </a:p>
        </p:txBody>
      </p:sp>
      <p:sp>
        <p:nvSpPr>
          <p:cNvPr id="132"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latin typeface="Arial" pitchFamily="0" charset="0"/>
              <a:ea typeface="Arial" pitchFamily="0" charset="0"/>
              <a:cs typeface="Arial" pitchFamily="0" charset="0"/>
            </a:endParaRPr>
          </a:p>
        </p:txBody>
      </p:sp>
      <p:sp>
        <p:nvSpPr>
          <p:cNvPr id="133"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051897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02190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64960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49257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67305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27856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41703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7798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3726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8"/>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803911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None/>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None/>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None/>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None/>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None/>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None/>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None/>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None/>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None/>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0"/>
          </a:xfrm>
          <a:prstGeom prst="rect"/>
          <a:solidFill>
            <a:srgbClr val="213163"/>
          </a:solidFill>
          <a:ln w="12700" cmpd="sng" cap="flat">
            <a:solidFill>
              <a:srgbClr val="213163"/>
            </a:solidFill>
            <a:prstDash val="solid"/>
            <a:round/>
          </a:ln>
        </p:spPr>
      </p:sp>
      <p:sp>
        <p:nvSpPr>
          <p:cNvPr id="31" name="矩形"/>
          <p:cNvSpPr>
            <a:spLocks/>
          </p:cNvSpPr>
          <p:nvPr/>
        </p:nvSpPr>
        <p:spPr>
          <a:xfrm rot="0">
            <a:off x="988684" y="1023080"/>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03624" y="342155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矩形"/>
          <p:cNvSpPr>
            <a:spLocks/>
          </p:cNvSpPr>
          <p:nvPr/>
        </p:nvSpPr>
        <p:spPr>
          <a:xfrm rot="0">
            <a:off x="1468120" y="3968689"/>
            <a:ext cx="2095500" cy="505520"/>
          </a:xfrm>
          <a:prstGeom prst="rect"/>
          <a:solidFill>
            <a:srgbClr val="FFFFFF"/>
          </a:solidFill>
          <a:ln w="25400" cmpd="sng" cap="flat">
            <a:solidFill>
              <a:srgbClr val="000000"/>
            </a:solid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rgbClr val="000000"/>
                </a:solidFill>
                <a:latin typeface="Arial" pitchFamily="0" charset="0"/>
                <a:ea typeface="Arial" pitchFamily="0" charset="0"/>
                <a:cs typeface="Arial" pitchFamily="0" charset="0"/>
              </a:rPr>
              <a:t>santhiya R</a:t>
            </a:r>
            <a:endPar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ID :</a:t>
            </a:r>
            <a:r>
              <a:rPr lang="en-US" altLang="zh-CN" sz="1100" b="0" i="0" u="none" strike="noStrike" kern="0" cap="none" spc="0" baseline="0">
                <a:solidFill>
                  <a:srgbClr val="000000"/>
                </a:solidFill>
                <a:latin typeface="Arial" pitchFamily="0" charset="0"/>
                <a:ea typeface="Arial" pitchFamily="0" charset="0"/>
                <a:cs typeface="Arial" pitchFamily="0" charset="0"/>
              </a:rPr>
              <a:t>au620321104089</a:t>
            </a:r>
            <a:endParaRPr lang="zh-CN" altLang="en-US"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7"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8" name="矩形"/>
          <p:cNvSpPr>
            <a:spLocks/>
          </p:cNvSpPr>
          <p:nvPr/>
        </p:nvSpPr>
        <p:spPr>
          <a:xfrm rot="0">
            <a:off x="5596477" y="3627293"/>
            <a:ext cx="1456919"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9"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40" name="矩形"/>
          <p:cNvSpPr>
            <a:spLocks/>
          </p:cNvSpPr>
          <p:nvPr/>
        </p:nvSpPr>
        <p:spPr>
          <a:xfrm rot="0">
            <a:off x="5693356" y="3956068"/>
            <a:ext cx="2095554" cy="41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Bharathiyar Institute of Engineering for Women,Salem.</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41"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2"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3"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640574778"/>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5" name="直线"/>
          <p:cNvSpPr>
            <a:spLocks/>
          </p:cNvSpPr>
          <p:nvPr/>
        </p:nvSpPr>
        <p:spPr>
          <a:xfrm rot="0">
            <a:off x="0" y="4675910"/>
            <a:ext cx="9144000" cy="0"/>
          </a:xfrm>
          <a:prstGeom prst="line"/>
          <a:noFill/>
          <a:ln w="6350" cmpd="sng" cap="flat">
            <a:solidFill>
              <a:srgbClr val="BFBFBF"/>
            </a:solidFill>
            <a:prstDash val="solid"/>
            <a:round/>
          </a:ln>
        </p:spPr>
      </p:sp>
      <p:sp>
        <p:nvSpPr>
          <p:cNvPr id="13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7"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3823970" y="3517900"/>
            <a:ext cx="3047998" cy="306705"/>
          </a:xfrm>
          <a:prstGeom prst="rect"/>
          <a:noFill/>
          <a:ln w="12700" cmpd="sng" cap="flat">
            <a:noFill/>
            <a:prstDash val="solid"/>
            <a:miter/>
          </a:ln>
        </p:spPr>
      </p:sp>
      <p:sp>
        <p:nvSpPr>
          <p:cNvPr id="139"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pPr marL="257175" indent="-257175" algn="l">
              <a:lnSpc>
                <a:spcPct val="100000"/>
              </a:lnSpc>
              <a:spcBef>
                <a:spcPct val="15000"/>
              </a:spcBef>
              <a:spcAft>
                <a:spcPts val="0"/>
              </a:spcAft>
              <a:buClrTx/>
              <a:buChar char="•"/>
            </a:pPr>
            <a:endParaRPr lang="zh-CN" altLang="en-US" sz="2400" b="0" i="0" u="none" strike="noStrike" kern="1200" cap="none" spc="0" baseline="0">
              <a:solidFill>
                <a:schemeClr val="tx1"/>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338003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About-Us-Page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9139431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service-Page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
        <p:nvSpPr>
          <p:cNvPr id="144" name="矩形"/>
          <p:cNvSpPr>
            <a:spLocks/>
          </p:cNvSpPr>
          <p:nvPr/>
        </p:nvSpPr>
        <p:spPr>
          <a:xfrm rot="0">
            <a:off x="5935980" y="896620"/>
            <a:ext cx="3048000" cy="306704"/>
          </a:xfrm>
          <a:prstGeom prst="rect"/>
          <a:noFill/>
          <a:ln w="12700" cmpd="sng" cap="flat">
            <a:noFill/>
            <a:prstDash val="solid"/>
            <a:miter/>
          </a:ln>
        </p:spPr>
      </p:sp>
    </p:spTree>
    <p:extLst>
      <p:ext uri="{BB962C8B-B14F-4D97-AF65-F5344CB8AC3E}">
        <p14:creationId xmlns:p14="http://schemas.microsoft.com/office/powerpoint/2010/main" val="102876157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Departments-Page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176185462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Blog-Page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59846113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7"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120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pitchFamily="0" charset="0"/>
              </a:rPr>
            </a:br>
            <a:endParaRPr lang="zh-CN" altLang="en-US" sz="33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48"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8701188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50" name="直线"/>
          <p:cNvSpPr>
            <a:spLocks/>
          </p:cNvSpPr>
          <p:nvPr/>
        </p:nvSpPr>
        <p:spPr>
          <a:xfrm rot="0">
            <a:off x="0" y="4675910"/>
            <a:ext cx="9144000" cy="0"/>
          </a:xfrm>
          <a:prstGeom prst="line"/>
          <a:noFill/>
          <a:ln w="6350" cmpd="sng" cap="flat">
            <a:solidFill>
              <a:srgbClr val="BFBFBF"/>
            </a:solidFill>
            <a:prstDash val="solid"/>
            <a:round/>
          </a:ln>
        </p:spPr>
      </p:sp>
      <p:sp>
        <p:nvSpPr>
          <p:cNvPr id="15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52" name="矩形"/>
          <p:cNvSpPr>
            <a:spLocks/>
          </p:cNvSpPr>
          <p:nvPr/>
        </p:nvSpPr>
        <p:spPr>
          <a:xfrm rot="0">
            <a:off x="473074" y="1205230"/>
            <a:ext cx="879602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6548109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3504528" y="2334505"/>
            <a:ext cx="2149019" cy="460374"/>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pitchFamily="0" charset="0"/>
              </a:rPr>
              <a:t>Thank You!</a:t>
            </a:r>
            <a:endParaRPr lang="zh-CN" altLang="en-US" sz="3000" b="1" i="0" u="none" strike="noStrike" kern="1200" cap="none" spc="-5" baseline="0">
              <a:solidFill>
                <a:srgbClr val="223366"/>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101905539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74"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75"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76"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77"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78"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79"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11993802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Abstract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83" name="直线"/>
          <p:cNvSpPr>
            <a:spLocks/>
          </p:cNvSpPr>
          <p:nvPr/>
        </p:nvSpPr>
        <p:spPr>
          <a:xfrm rot="0">
            <a:off x="0" y="4675910"/>
            <a:ext cx="9144000" cy="0"/>
          </a:xfrm>
          <a:prstGeom prst="line"/>
          <a:noFill/>
          <a:ln w="6350" cmpd="sng" cap="flat">
            <a:solidFill>
              <a:srgbClr val="BFBFBF"/>
            </a:solidFill>
            <a:prstDash val="solid"/>
            <a:round/>
          </a:ln>
        </p:spPr>
      </p:sp>
      <p:sp>
        <p:nvSpPr>
          <p:cNvPr id="84"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69464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Problem Statement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1025552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Project Overview</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95" name="直线"/>
          <p:cNvSpPr>
            <a:spLocks/>
          </p:cNvSpPr>
          <p:nvPr/>
        </p:nvSpPr>
        <p:spPr>
          <a:xfrm rot="0">
            <a:off x="0" y="4675910"/>
            <a:ext cx="9144000" cy="0"/>
          </a:xfrm>
          <a:prstGeom prst="line"/>
          <a:noFill/>
          <a:ln w="6350" cmpd="sng" cap="flat">
            <a:solidFill>
              <a:srgbClr val="BFBFBF"/>
            </a:solidFill>
            <a:prstDash val="solid"/>
            <a:round/>
          </a:ln>
        </p:spPr>
      </p:sp>
      <p:sp>
        <p:nvSpPr>
          <p:cNvPr id="9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7"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159296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01"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6350" cmpd="sng" cap="flat">
            <a:solidFill>
              <a:srgbClr val="BFBFBF"/>
            </a:solidFill>
            <a:prstDash val="solid"/>
            <a:round/>
          </a:ln>
        </p:spPr>
      </p:sp>
      <p:sp>
        <p:nvSpPr>
          <p:cNvPr id="103"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55936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矩形"/>
          <p:cNvSpPr>
            <a:spLocks/>
          </p:cNvSpPr>
          <p:nvPr/>
        </p:nvSpPr>
        <p:spPr>
          <a:xfrm rot="0">
            <a:off x="562610" y="752832"/>
            <a:ext cx="8017933" cy="386334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107" name="直线"/>
          <p:cNvSpPr>
            <a:spLocks/>
          </p:cNvSpPr>
          <p:nvPr/>
        </p:nvSpPr>
        <p:spPr>
          <a:xfrm rot="0">
            <a:off x="0" y="4675910"/>
            <a:ext cx="9144000" cy="0"/>
          </a:xfrm>
          <a:prstGeom prst="line"/>
          <a:noFill/>
          <a:ln w="6350" cmpd="sng" cap="flat">
            <a:solidFill>
              <a:srgbClr val="BFBFBF"/>
            </a:solidFill>
            <a:prstDash val="solid"/>
            <a:round/>
          </a:ln>
        </p:spPr>
      </p:sp>
      <p:sp>
        <p:nvSpPr>
          <p:cNvPr id="10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437798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110" name="直线"/>
          <p:cNvSpPr>
            <a:spLocks/>
          </p:cNvSpPr>
          <p:nvPr/>
        </p:nvSpPr>
        <p:spPr>
          <a:xfrm rot="0">
            <a:off x="0" y="4675910"/>
            <a:ext cx="9144000" cy="0"/>
          </a:xfrm>
          <a:prstGeom prst="line"/>
          <a:noFill/>
          <a:ln w="6350" cmpd="sng" cap="flat">
            <a:solidFill>
              <a:srgbClr val="BFBFBF"/>
            </a:solidFill>
            <a:prstDash val="solid"/>
            <a:round/>
          </a:ln>
        </p:spPr>
      </p:sp>
      <p:sp>
        <p:nvSpPr>
          <p:cNvPr id="11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726742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Technology Used</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13"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14"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115"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16" name="矩形"/>
          <p:cNvSpPr>
            <a:spLocks/>
          </p:cNvSpPr>
          <p:nvPr/>
        </p:nvSpPr>
        <p:spPr>
          <a:xfrm rot="0">
            <a:off x="1000361" y="1361511"/>
            <a:ext cx="3318483"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7" name="矩形"/>
          <p:cNvSpPr>
            <a:spLocks/>
          </p:cNvSpPr>
          <p:nvPr/>
        </p:nvSpPr>
        <p:spPr>
          <a:xfrm rot="0">
            <a:off x="4865736" y="1287522"/>
            <a:ext cx="3580969"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8" name="直线"/>
          <p:cNvSpPr>
            <a:spLocks/>
          </p:cNvSpPr>
          <p:nvPr/>
        </p:nvSpPr>
        <p:spPr>
          <a:xfrm rot="0">
            <a:off x="0" y="4675910"/>
            <a:ext cx="9144000" cy="0"/>
          </a:xfrm>
          <a:prstGeom prst="line"/>
          <a:noFill/>
          <a:ln w="6350" cmpd="sng" cap="flat">
            <a:solidFill>
              <a:srgbClr val="BFBFBF"/>
            </a:solidFill>
            <a:prstDash val="solid"/>
            <a:round/>
          </a:ln>
        </p:spPr>
      </p:sp>
      <p:sp>
        <p:nvSpPr>
          <p:cNvPr id="119"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97038956"/>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15</cp:revision>
  <dcterms:created xsi:type="dcterms:W3CDTF">2024-04-05T06:27:00Z</dcterms:created>
  <dcterms:modified xsi:type="dcterms:W3CDTF">2024-04-08T05:28:08Z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