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7" r:id="rId7"/>
    <p:sldId id="268" r:id="rId8"/>
    <p:sldId id="270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h\OneDrive\Desktop\KPMg\dw%20(1).xlsx!Cx%20Age%20distribution(old)!%5bdw%20(1).xlsx%5dCx%20Age%20distribution(old)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file:///C:\Users\santh\OneDrive\Desktop\KPMg\dw%20(1).xlsx!Cx%20age%20distribution(New)!%5bdw%20(1).xlsx%5dCx%20age%20distribution(New)%20Chart%2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h\OneDrive\Desktop\KPMg\dw%20(1).xlsx!Age%20group%20in%20industry%20New!%5bdw%20(1).xlsx%5dAge%20group%20in%20industry%20New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file:///C:\Users\santh\OneDrive\Desktop\KPMg\dw%20(1).xlsx!age%20in%20indus%20old!%5bdw%20(1).xlsx%5dage%20in%20indus%20old%20Chart%2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h\OneDrive\Desktop\KPMg\dw%20(1).xlsx!bike%20purchase%20Old!%5bdw%20(1).xlsx%5dbike%20purchase%20Old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file:///C:\Users\santh\OneDrive\Desktop\KPMg\dw%20(1).xlsx!bike%20purchase%20new!%5bdw%20(1).xlsx%5dbike%20purchase%20new%20Chart%2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h\OneDrive\Desktop\KPMg\dw%20(1).xlsx!cars%20owned%20by%20gender%20new!%5bdw%20(1).xlsx%5dcars%20owned%20by%20gender%20new%20Chart%20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file:///C:\Users\santh\OneDrive\Desktop\KPMg\dw%20(1).xlsx!cx%20owning%20cars%20old!%5bdw%20(1).xlsx%5dcx%20owning%20cars%20old%20Chart%20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nth\OneDrive\Desktop\KPMg\dw%20(1).xlsx!wealth%20old!%5bdw%20(1).xlsx%5dwealth%20old%20Chart%206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file:///C:\Users\santh\OneDrive\Desktop\KPMg\dw%20(1).xlsx!Wealth%20New!%5bdw%20(1).xlsx%5dWealth%20New%20Chart%20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[Data Analytics Team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43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800"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2164724"/>
            <a:ext cx="4214575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562601" y="895350"/>
          <a:ext cx="3200399" cy="2083981"/>
        </p:xfrm>
        <a:graphic>
          <a:graphicData uri="http://schemas.openxmlformats.org/presentationml/2006/ole">
            <p:oleObj spid="_x0000_s1026" name="Worksheet" r:id="rId3" imgW="5494055" imgH="4252102" progId="Excel.Sheet.8">
              <p:link updateAutomatic="1"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562600" y="3028950"/>
          <a:ext cx="3200400" cy="1981621"/>
        </p:xfrm>
        <a:graphic>
          <a:graphicData uri="http://schemas.openxmlformats.org/presentationml/2006/ole">
            <p:oleObj spid="_x0000_s1027" name="Worksheet" r:id="rId4" imgW="4602622" imgH="2850085" progId="Excel.Sheet.8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895350"/>
            <a:ext cx="356443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Age Distribution Over Gender: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657350"/>
            <a:ext cx="525780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Group in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50’s , both male and female are frequent Customers in old and new data</a:t>
            </a:r>
            <a:endParaRPr lang="en-US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200" baseline="0" dirty="0" smtClean="0"/>
              <a:t>Especially Female are </a:t>
            </a:r>
            <a:r>
              <a:rPr lang="en-US" sz="1200" dirty="0" smtClean="0"/>
              <a:t>higher when comparing customers in all age groups in both old and  new data.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20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</a:t>
            </a:r>
            <a:r>
              <a:rPr kumimoji="0" 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New Data,  40’s, 80’s age group are  lower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789487" y="3105150"/>
          <a:ext cx="4354513" cy="2038350"/>
        </p:xfrm>
        <a:graphic>
          <a:graphicData uri="http://schemas.openxmlformats.org/presentationml/2006/ole">
            <p:oleObj spid="_x0000_s3076" name="Worksheet" r:id="rId3" imgW="6576025" imgH="2850085" progId="Excel.Sheet.8">
              <p:link updateAutomatic="1"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800600" y="895350"/>
          <a:ext cx="4343400" cy="1957388"/>
        </p:xfrm>
        <a:graphic>
          <a:graphicData uri="http://schemas.openxmlformats.org/presentationml/2006/ole">
            <p:oleObj spid="_x0000_s3077" name="Worksheet" r:id="rId4" imgW="6957095" imgH="2697433" progId="Excel.Sheet.8">
              <p:link updateAutomatic="1"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895350"/>
            <a:ext cx="4648200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Age Group Analysis in Industries: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Customers from Manufacturing and Financial </a:t>
            </a:r>
            <a:r>
              <a:rPr lang="en-US" dirty="0" err="1" smtClean="0"/>
              <a:t>industies</a:t>
            </a:r>
            <a:r>
              <a:rPr lang="en-US" dirty="0" smtClean="0"/>
              <a:t> are higher especially in 50’s age group are higher in both industries in both old and new data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Health Industry is next to </a:t>
            </a:r>
            <a:r>
              <a:rPr lang="en-US" dirty="0" err="1" smtClean="0"/>
              <a:t>Manufacting</a:t>
            </a:r>
            <a:r>
              <a:rPr lang="en-US" dirty="0" smtClean="0"/>
              <a:t> </a:t>
            </a:r>
            <a:r>
              <a:rPr lang="en-US" dirty="0" err="1" smtClean="0"/>
              <a:t>anf</a:t>
            </a:r>
            <a:r>
              <a:rPr lang="en-US" dirty="0" smtClean="0"/>
              <a:t> </a:t>
            </a:r>
            <a:r>
              <a:rPr lang="en-US" dirty="0" err="1" smtClean="0"/>
              <a:t>finacial</a:t>
            </a:r>
            <a:r>
              <a:rPr lang="en-US" dirty="0" smtClean="0"/>
              <a:t> industries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err="1" smtClean="0"/>
              <a:t>Cx</a:t>
            </a:r>
            <a:r>
              <a:rPr lang="en-US" dirty="0" smtClean="0"/>
              <a:t> from Agriculture and Telecommunication are lower in both old and new data.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76200" y="819150"/>
            <a:ext cx="4900375" cy="3653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Total Bike Purchase Over 3 Years: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When analyzing about bile purchase over 3 years , female </a:t>
            </a:r>
            <a:r>
              <a:rPr lang="en-US" sz="1400" b="0" dirty="0" err="1" smtClean="0"/>
              <a:t>cx</a:t>
            </a:r>
            <a:r>
              <a:rPr lang="en-US" sz="1400" b="0" dirty="0" smtClean="0"/>
              <a:t> are higher especially in 50’s age group compared to Male (Both Old and New Data)</a:t>
            </a:r>
          </a:p>
          <a:p>
            <a:pPr>
              <a:buFont typeface="Arial" pitchFamily="34" charset="0"/>
              <a:buChar char="•"/>
            </a:pPr>
            <a:r>
              <a:rPr lang="en-US" sz="1400" b="0" dirty="0" smtClean="0"/>
              <a:t>In Old data , 30’s Age group </a:t>
            </a:r>
            <a:r>
              <a:rPr lang="en-US" sz="1400" b="0" dirty="0" err="1" smtClean="0"/>
              <a:t>cx</a:t>
            </a:r>
            <a:r>
              <a:rPr lang="en-US" sz="1400" b="0" dirty="0" smtClean="0"/>
              <a:t> are lower and $0’s Age group are lower in New data.</a:t>
            </a:r>
          </a:p>
          <a:p>
            <a:endParaRPr lang="en-US" sz="1400" b="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62600" y="819150"/>
          <a:ext cx="3581400" cy="2131285"/>
        </p:xfrm>
        <a:graphic>
          <a:graphicData uri="http://schemas.openxmlformats.org/presentationml/2006/ole">
            <p:oleObj spid="_x0000_s2050" name="Worksheet" r:id="rId3" imgW="4610277" imgH="2850085" progId="Excel.Sheet.8">
              <p:link updateAutomatic="1"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5562600" y="3028950"/>
          <a:ext cx="3581400" cy="1874012"/>
        </p:xfrm>
        <a:graphic>
          <a:graphicData uri="http://schemas.openxmlformats.org/presentationml/2006/ole">
            <p:oleObj spid="_x0000_s2051" name="Worksheet" r:id="rId4" imgW="5562529" imgH="3040262" progId="Excel.Sheet.8">
              <p:link updateAutomatic="1"/>
            </p:oleObj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4900375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4519375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933950" y="3085482"/>
          <a:ext cx="4210050" cy="2058018"/>
        </p:xfrm>
        <a:graphic>
          <a:graphicData uri="http://schemas.openxmlformats.org/presentationml/2006/ole">
            <p:oleObj spid="_x0000_s5124" name="Worksheet" r:id="rId3" imgW="5829194" imgH="2850085" progId="Excel.Sheet.8">
              <p:link updateAutomatic="1"/>
            </p:oleObj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953000" y="895350"/>
          <a:ext cx="4191000" cy="2201861"/>
        </p:xfrm>
        <a:graphic>
          <a:graphicData uri="http://schemas.openxmlformats.org/presentationml/2006/ole">
            <p:oleObj spid="_x0000_s5125" name="Worksheet" r:id="rId4" imgW="5189114" imgH="3490118" progId="Excel.Sheet.8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819150"/>
            <a:ext cx="4800600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Comparison of Gender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Owning cars: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1" baseline="0" dirty="0" smtClean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Old </a:t>
            </a:r>
            <a:r>
              <a:rPr kumimoji="0" lang="en-US" sz="14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Cx</a:t>
            </a: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Data,  Female Owning cars higher than Male.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/>
              <a:t>In</a:t>
            </a:r>
            <a:r>
              <a:rPr lang="en-US" dirty="0" smtClean="0"/>
              <a:t> New Data , </a:t>
            </a:r>
            <a:r>
              <a:rPr lang="en-US" dirty="0" err="1" smtClean="0"/>
              <a:t>Cx</a:t>
            </a:r>
            <a:r>
              <a:rPr lang="en-US" dirty="0" smtClean="0"/>
              <a:t> from New South Wales are higher  and in that state, Male are </a:t>
            </a:r>
            <a:r>
              <a:rPr lang="en-US" dirty="0" err="1" smtClean="0"/>
              <a:t>highre</a:t>
            </a:r>
            <a:r>
              <a:rPr lang="en-US" dirty="0" smtClean="0"/>
              <a:t> compared to female.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VLC and QLD Customers</a:t>
            </a: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comes next to NSW respectively but Male </a:t>
            </a:r>
            <a:r>
              <a:rPr kumimoji="0" lang="en-US" sz="140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cx’s</a:t>
            </a: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are lower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So we need to focus on  QLD and VLC Customers</a:t>
            </a: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1" y="895351"/>
            <a:ext cx="44958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800600" y="895350"/>
          <a:ext cx="4191000" cy="2133600"/>
        </p:xfrm>
        <a:graphic>
          <a:graphicData uri="http://schemas.openxmlformats.org/presentationml/2006/ole">
            <p:oleObj spid="_x0000_s18434" name="Worksheet" r:id="rId3" imgW="4610277" imgH="2857334" progId="Excel.Sheet.8">
              <p:link updateAutomatic="1"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4876800" y="3105150"/>
          <a:ext cx="4054475" cy="1905000"/>
        </p:xfrm>
        <a:graphic>
          <a:graphicData uri="http://schemas.openxmlformats.org/presentationml/2006/ole">
            <p:oleObj spid="_x0000_s18435" name="Worksheet" r:id="rId4" imgW="4435053" imgH="2552882" progId="Excel.Sheet.8">
              <p:link updateAutomatic="1"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895350"/>
            <a:ext cx="4168997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Segment Over Customer Age Group: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In all Age group, Mass customers are higher in both Old and New data.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Especially from  50’s Age group in old data is higher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Affluent customers are less compared to Mass and High net worth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/>
              <a:t>In New Data, Age group from 50’s and 60’s Mass customers are higher and from 40’s and 90’sAffluent customers are lower.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 we need to mainly focus on affluent and then High net worth.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40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591</Words>
  <Application>Microsoft Office PowerPoint</Application>
  <PresentationFormat>On-screen Show (16:9)</PresentationFormat>
  <Paragraphs>57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Simple Light</vt:lpstr>
      <vt:lpstr>C:\Users\santh\OneDrive\Desktop\KPMg\dw (1).xlsx!Age group in industry New![dw (1).xlsx]Age group in industry New Chart 1</vt:lpstr>
      <vt:lpstr>C:\Users\santh\OneDrive\Desktop\KPMg\dw (1).xlsx!age in indus old![dw (1).xlsx]age in indus old Chart 2</vt:lpstr>
      <vt:lpstr>C:\Users\santh\OneDrive\Desktop\KPMg\dw (1).xlsx!Cx Age distribution(old)![dw (1).xlsx]Cx Age distribution(old) Chart 1</vt:lpstr>
      <vt:lpstr>C:\Users\santh\OneDrive\Desktop\KPMg\dw (1).xlsx!Cx age distribution(New)![dw (1).xlsx]Cx age distribution(New) Chart 2</vt:lpstr>
      <vt:lpstr>C:\Users\santh\OneDrive\Desktop\KPMg\dw (1).xlsx!bike purchase Old![dw (1).xlsx]bike purchase Old Chart 1</vt:lpstr>
      <vt:lpstr>C:\Users\santh\OneDrive\Desktop\KPMg\dw (1).xlsx!bike purchase new![dw (1).xlsx]bike purchase new Chart 1</vt:lpstr>
      <vt:lpstr>C:\Users\santh\OneDrive\Desktop\KPMg\dw (1).xlsx!cars owned by gender new![dw (1).xlsx]cars owned by gender new Chart 1</vt:lpstr>
      <vt:lpstr>C:\Users\santh\OneDrive\Desktop\KPMg\dw (1).xlsx!cx owning cars old![dw (1).xlsx]cx owning cars old Chart 1</vt:lpstr>
      <vt:lpstr>C:\Users\santh\OneDrive\Desktop\KPMg\dw (1).xlsx!wealth old![dw (1).xlsx]wealth old Chart 6</vt:lpstr>
      <vt:lpstr>C:\Users\santh\OneDrive\Desktop\KPMg\dw (1).xlsx!Wealth New![dw (1).xlsx]Wealth New Chart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Santhiya Prabhakar</dc:creator>
  <cp:lastModifiedBy>Santhiya Prabhakar</cp:lastModifiedBy>
  <cp:revision>14</cp:revision>
  <dcterms:modified xsi:type="dcterms:W3CDTF">2023-07-06T19:12:36Z</dcterms:modified>
</cp:coreProperties>
</file>