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76" r:id="rId5"/>
    <p:sldId id="264" r:id="rId6"/>
    <p:sldId id="262" r:id="rId7"/>
    <p:sldId id="263" r:id="rId8"/>
    <p:sldId id="265" r:id="rId9"/>
    <p:sldId id="269" r:id="rId10"/>
    <p:sldId id="277" r:id="rId11"/>
    <p:sldId id="270" r:id="rId12"/>
    <p:sldId id="271" r:id="rId13"/>
    <p:sldId id="272" r:id="rId14"/>
    <p:sldId id="273" r:id="rId15"/>
    <p:sldId id="274" r:id="rId16"/>
    <p:sldId id="267" r:id="rId17"/>
    <p:sldId id="275" r:id="rId18"/>
    <p:sldId id="268"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3300"/>
    <a:srgbClr val="FF6600"/>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10/26/2023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10/26/2023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10/26/2023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10/26/2023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10/26/2023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video" Target="../media/media1.mp4" /><Relationship Id="rId1" Type="http://schemas.microsoft.com/office/2007/relationships/media" Target="../media/media1.mp4"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TRAFFIC MANAGEMENT SYSTEM</a:t>
            </a:r>
            <a:endParaRPr lang="en-IN" sz="4800" dirty="0"/>
          </a:p>
        </p:txBody>
      </p:sp>
      <p:sp>
        <p:nvSpPr>
          <p:cNvPr id="3" name="Subtitle 2"/>
          <p:cNvSpPr>
            <a:spLocks noGrp="1"/>
          </p:cNvSpPr>
          <p:nvPr>
            <p:ph type="subTitle" idx="1"/>
          </p:nvPr>
        </p:nvSpPr>
        <p:spPr/>
        <p:txBody>
          <a:bodyPr/>
          <a:lstStyle/>
          <a:p>
            <a:pPr algn="ctr"/>
            <a:r>
              <a:rPr lang="en-US" i="1" dirty="0"/>
              <a:t>IOT_PHASE 4:Development part 2</a:t>
            </a:r>
            <a:endParaRPr lang="en-IN" i="1" dirty="0"/>
          </a:p>
        </p:txBody>
      </p:sp>
    </p:spTree>
    <p:extLst>
      <p:ext uri="{BB962C8B-B14F-4D97-AF65-F5344CB8AC3E}">
        <p14:creationId xmlns:p14="http://schemas.microsoft.com/office/powerpoint/2010/main" val="1509801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378" y="616092"/>
            <a:ext cx="8610600" cy="1293028"/>
          </a:xfrm>
        </p:spPr>
        <p:txBody>
          <a:bodyPr/>
          <a:lstStyle/>
          <a:p>
            <a:pPr algn="l"/>
            <a:r>
              <a:rPr lang="en-US" dirty="0">
                <a:solidFill>
                  <a:srgbClr val="FF0000"/>
                </a:solidFill>
              </a:rPr>
              <a:t>CODING:</a:t>
            </a:r>
            <a:endParaRPr lang="en-IN"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marL="0" indent="0">
              <a:buNone/>
            </a:pPr>
            <a:r>
              <a:rPr lang="en-IN" sz="2400" dirty="0" err="1"/>
              <a:t>const</a:t>
            </a:r>
            <a:r>
              <a:rPr lang="en-IN" sz="2400" dirty="0"/>
              <a:t> </a:t>
            </a:r>
            <a:r>
              <a:rPr lang="en-IN" sz="2400" dirty="0" err="1"/>
              <a:t>int</a:t>
            </a:r>
            <a:r>
              <a:rPr lang="en-IN" sz="2400" dirty="0"/>
              <a:t> </a:t>
            </a:r>
            <a:r>
              <a:rPr lang="en-IN" sz="2400" dirty="0" err="1"/>
              <a:t>mainRoadRedPin</a:t>
            </a:r>
            <a:r>
              <a:rPr lang="en-IN" sz="2400" dirty="0"/>
              <a:t> = 2;</a:t>
            </a:r>
          </a:p>
          <a:p>
            <a:pPr marL="0" indent="0">
              <a:buNone/>
            </a:pPr>
            <a:r>
              <a:rPr lang="en-IN" sz="2400" dirty="0" err="1"/>
              <a:t>const</a:t>
            </a:r>
            <a:r>
              <a:rPr lang="en-IN" sz="2400" dirty="0"/>
              <a:t> </a:t>
            </a:r>
            <a:r>
              <a:rPr lang="en-IN" sz="2400" dirty="0" err="1"/>
              <a:t>int</a:t>
            </a:r>
            <a:r>
              <a:rPr lang="en-IN" sz="2400" dirty="0"/>
              <a:t> </a:t>
            </a:r>
            <a:r>
              <a:rPr lang="en-IN" sz="2400" dirty="0" err="1"/>
              <a:t>mainRoadGreenPin</a:t>
            </a:r>
            <a:r>
              <a:rPr lang="en-IN" sz="2400" dirty="0"/>
              <a:t> = 3;</a:t>
            </a:r>
          </a:p>
          <a:p>
            <a:pPr marL="0" indent="0">
              <a:buNone/>
            </a:pPr>
            <a:r>
              <a:rPr lang="en-IN" sz="2400" dirty="0" err="1"/>
              <a:t>const</a:t>
            </a:r>
            <a:r>
              <a:rPr lang="en-IN" sz="2400" dirty="0"/>
              <a:t> </a:t>
            </a:r>
            <a:r>
              <a:rPr lang="en-IN" sz="2400" dirty="0" err="1"/>
              <a:t>int</a:t>
            </a:r>
            <a:r>
              <a:rPr lang="en-IN" sz="2400" dirty="0"/>
              <a:t> </a:t>
            </a:r>
            <a:r>
              <a:rPr lang="en-IN" sz="2400" dirty="0" err="1"/>
              <a:t>mainRoadYellowPin</a:t>
            </a:r>
            <a:r>
              <a:rPr lang="en-IN" sz="2400" dirty="0"/>
              <a:t>=11;</a:t>
            </a:r>
          </a:p>
          <a:p>
            <a:pPr marL="0" indent="0">
              <a:buNone/>
            </a:pPr>
            <a:r>
              <a:rPr lang="en-IN" sz="2400" dirty="0" err="1"/>
              <a:t>const</a:t>
            </a:r>
            <a:r>
              <a:rPr lang="en-IN" sz="2400" dirty="0"/>
              <a:t> </a:t>
            </a:r>
            <a:r>
              <a:rPr lang="en-IN" sz="2400" dirty="0" err="1"/>
              <a:t>int</a:t>
            </a:r>
            <a:r>
              <a:rPr lang="en-IN" sz="2400" dirty="0"/>
              <a:t> </a:t>
            </a:r>
            <a:r>
              <a:rPr lang="en-IN" sz="2400" dirty="0" err="1"/>
              <a:t>leftRoadRedPin</a:t>
            </a:r>
            <a:r>
              <a:rPr lang="en-IN" sz="2400" dirty="0"/>
              <a:t> = 4;</a:t>
            </a:r>
          </a:p>
          <a:p>
            <a:pPr marL="0" indent="0">
              <a:buNone/>
            </a:pPr>
            <a:r>
              <a:rPr lang="en-IN" sz="2400" dirty="0" err="1"/>
              <a:t>const</a:t>
            </a:r>
            <a:r>
              <a:rPr lang="en-IN" sz="2400" dirty="0"/>
              <a:t> </a:t>
            </a:r>
            <a:r>
              <a:rPr lang="en-IN" sz="2400" dirty="0" err="1"/>
              <a:t>int</a:t>
            </a:r>
            <a:r>
              <a:rPr lang="en-IN" sz="2400" dirty="0"/>
              <a:t> </a:t>
            </a:r>
            <a:r>
              <a:rPr lang="en-IN" sz="2400" dirty="0" err="1"/>
              <a:t>leftRoadGreenPin</a:t>
            </a:r>
            <a:r>
              <a:rPr lang="en-IN" sz="2400" dirty="0"/>
              <a:t> = 5;</a:t>
            </a:r>
          </a:p>
          <a:p>
            <a:pPr marL="0" indent="0">
              <a:buNone/>
            </a:pPr>
            <a:r>
              <a:rPr lang="en-IN" sz="2400" dirty="0" err="1"/>
              <a:t>const</a:t>
            </a:r>
            <a:r>
              <a:rPr lang="en-IN" sz="2400" dirty="0"/>
              <a:t> </a:t>
            </a:r>
            <a:r>
              <a:rPr lang="en-IN" sz="2400" dirty="0" err="1"/>
              <a:t>int</a:t>
            </a:r>
            <a:r>
              <a:rPr lang="en-IN" sz="2400" dirty="0"/>
              <a:t> </a:t>
            </a:r>
            <a:r>
              <a:rPr lang="en-IN" sz="2400" dirty="0" err="1"/>
              <a:t>leftRoadYellowPin</a:t>
            </a:r>
            <a:r>
              <a:rPr lang="en-IN" sz="2400" dirty="0"/>
              <a:t>=8;</a:t>
            </a:r>
          </a:p>
          <a:p>
            <a:pPr marL="0" indent="0">
              <a:buNone/>
            </a:pPr>
            <a:r>
              <a:rPr lang="en-IN" sz="2400" dirty="0" err="1"/>
              <a:t>const</a:t>
            </a:r>
            <a:r>
              <a:rPr lang="en-IN" sz="2400" dirty="0"/>
              <a:t> </a:t>
            </a:r>
            <a:r>
              <a:rPr lang="en-IN" sz="2400" dirty="0" err="1"/>
              <a:t>int</a:t>
            </a:r>
            <a:r>
              <a:rPr lang="en-IN" sz="2400" dirty="0"/>
              <a:t> </a:t>
            </a:r>
            <a:r>
              <a:rPr lang="en-IN" sz="2400" dirty="0" err="1"/>
              <a:t>rightRoadRedPin</a:t>
            </a:r>
            <a:r>
              <a:rPr lang="en-IN" sz="2400" dirty="0"/>
              <a:t> = 10;</a:t>
            </a:r>
          </a:p>
          <a:p>
            <a:pPr marL="0" indent="0">
              <a:buNone/>
            </a:pPr>
            <a:r>
              <a:rPr lang="en-IN" sz="2400" dirty="0" err="1"/>
              <a:t>const</a:t>
            </a:r>
            <a:r>
              <a:rPr lang="en-IN" sz="2400" dirty="0"/>
              <a:t> </a:t>
            </a:r>
            <a:r>
              <a:rPr lang="en-IN" sz="2400" dirty="0" err="1"/>
              <a:t>int</a:t>
            </a:r>
            <a:r>
              <a:rPr lang="en-IN" sz="2400" dirty="0"/>
              <a:t> </a:t>
            </a:r>
            <a:r>
              <a:rPr lang="en-IN" sz="2400" dirty="0" err="1"/>
              <a:t>rightRoadGreenPin</a:t>
            </a:r>
            <a:r>
              <a:rPr lang="en-IN" sz="2400" dirty="0"/>
              <a:t> = 6;</a:t>
            </a:r>
          </a:p>
          <a:p>
            <a:pPr marL="0" indent="0">
              <a:buNone/>
            </a:pPr>
            <a:r>
              <a:rPr lang="en-IN" sz="2400" dirty="0" err="1"/>
              <a:t>const</a:t>
            </a:r>
            <a:r>
              <a:rPr lang="en-IN" sz="2400" dirty="0"/>
              <a:t> </a:t>
            </a:r>
            <a:r>
              <a:rPr lang="en-IN" sz="2400" dirty="0" err="1"/>
              <a:t>int</a:t>
            </a:r>
            <a:r>
              <a:rPr lang="en-IN" sz="2400" dirty="0"/>
              <a:t> </a:t>
            </a:r>
            <a:r>
              <a:rPr lang="en-IN" sz="2400" dirty="0" err="1"/>
              <a:t>rightRoadYellowPin</a:t>
            </a:r>
            <a:r>
              <a:rPr lang="en-IN" sz="2400" dirty="0"/>
              <a:t> =9;</a:t>
            </a:r>
          </a:p>
          <a:p>
            <a:pPr marL="0" indent="0">
              <a:buNone/>
            </a:pPr>
            <a:r>
              <a:rPr lang="en-IN" sz="2400" dirty="0" err="1"/>
              <a:t>const</a:t>
            </a:r>
            <a:r>
              <a:rPr lang="en-IN" sz="2400" dirty="0"/>
              <a:t> </a:t>
            </a:r>
            <a:r>
              <a:rPr lang="en-IN" sz="2400" dirty="0" err="1"/>
              <a:t>int</a:t>
            </a:r>
            <a:r>
              <a:rPr lang="en-IN" sz="2400" dirty="0"/>
              <a:t> </a:t>
            </a:r>
            <a:r>
              <a:rPr lang="en-IN" sz="2400" dirty="0" err="1"/>
              <a:t>mainRoadSensorPin</a:t>
            </a:r>
            <a:r>
              <a:rPr lang="en-IN" sz="2400" dirty="0"/>
              <a:t> = 7;</a:t>
            </a:r>
          </a:p>
          <a:p>
            <a:pPr marL="0" indent="0">
              <a:buNone/>
            </a:pPr>
            <a:r>
              <a:rPr lang="en-IN" sz="2400" dirty="0" err="1"/>
              <a:t>const</a:t>
            </a:r>
            <a:r>
              <a:rPr lang="en-IN" sz="2400" dirty="0"/>
              <a:t> </a:t>
            </a:r>
            <a:r>
              <a:rPr lang="en-IN" sz="2400" dirty="0" err="1"/>
              <a:t>int</a:t>
            </a:r>
            <a:r>
              <a:rPr lang="en-IN" sz="2400" dirty="0"/>
              <a:t> </a:t>
            </a:r>
            <a:r>
              <a:rPr lang="en-IN" sz="2400" dirty="0" err="1"/>
              <a:t>leftRoadSensorPin</a:t>
            </a:r>
            <a:r>
              <a:rPr lang="en-IN" sz="2400" dirty="0"/>
              <a:t> =13;</a:t>
            </a:r>
          </a:p>
          <a:p>
            <a:pPr marL="0" indent="0">
              <a:buNone/>
            </a:pPr>
            <a:r>
              <a:rPr lang="en-IN" sz="2400" dirty="0" err="1"/>
              <a:t>const</a:t>
            </a:r>
            <a:r>
              <a:rPr lang="en-IN" sz="2400" dirty="0"/>
              <a:t> </a:t>
            </a:r>
            <a:r>
              <a:rPr lang="en-IN" sz="2400" dirty="0" err="1"/>
              <a:t>int</a:t>
            </a:r>
            <a:r>
              <a:rPr lang="en-IN" sz="2400" dirty="0"/>
              <a:t> </a:t>
            </a:r>
            <a:r>
              <a:rPr lang="en-IN" sz="2400" dirty="0" err="1"/>
              <a:t>rightRoadSensorPin</a:t>
            </a:r>
            <a:r>
              <a:rPr lang="en-IN" sz="2400" dirty="0"/>
              <a:t> =12;</a:t>
            </a:r>
          </a:p>
          <a:p>
            <a:pPr marL="0" indent="0">
              <a:buNone/>
            </a:pPr>
            <a:r>
              <a:rPr lang="en-IN" sz="2400" dirty="0"/>
              <a:t>  }</a:t>
            </a:r>
          </a:p>
          <a:p>
            <a:endParaRPr lang="en-IN" dirty="0"/>
          </a:p>
        </p:txBody>
      </p:sp>
    </p:spTree>
    <p:extLst>
      <p:ext uri="{BB962C8B-B14F-4D97-AF65-F5344CB8AC3E}">
        <p14:creationId xmlns:p14="http://schemas.microsoft.com/office/powerpoint/2010/main" val="326499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buNone/>
            </a:pPr>
            <a:br>
              <a:rPr lang="en-IN" dirty="0"/>
            </a:br>
            <a:r>
              <a:rPr lang="en-IN" dirty="0"/>
              <a:t>void setup() {</a:t>
            </a:r>
          </a:p>
          <a:p>
            <a:pPr marL="0" indent="0">
              <a:buNone/>
            </a:pPr>
            <a:r>
              <a:rPr lang="en-IN" dirty="0"/>
              <a:t>  </a:t>
            </a:r>
            <a:r>
              <a:rPr lang="en-IN" dirty="0" err="1"/>
              <a:t>pinMode</a:t>
            </a:r>
            <a:r>
              <a:rPr lang="en-IN" dirty="0"/>
              <a:t>(</a:t>
            </a:r>
            <a:r>
              <a:rPr lang="en-IN" dirty="0" err="1"/>
              <a:t>mainRoadRedPin</a:t>
            </a:r>
            <a:r>
              <a:rPr lang="en-IN" dirty="0"/>
              <a:t>, OUTPUT);</a:t>
            </a:r>
          </a:p>
          <a:p>
            <a:pPr marL="0" indent="0">
              <a:buNone/>
            </a:pPr>
            <a:r>
              <a:rPr lang="en-IN" dirty="0"/>
              <a:t>  </a:t>
            </a:r>
            <a:r>
              <a:rPr lang="en-IN" dirty="0" err="1"/>
              <a:t>pinMode</a:t>
            </a:r>
            <a:r>
              <a:rPr lang="en-IN" dirty="0"/>
              <a:t>(</a:t>
            </a:r>
            <a:r>
              <a:rPr lang="en-IN" dirty="0" err="1"/>
              <a:t>mainRoadGreenPin</a:t>
            </a:r>
            <a:r>
              <a:rPr lang="en-IN" dirty="0"/>
              <a:t>, OUTPUT);</a:t>
            </a:r>
          </a:p>
          <a:p>
            <a:pPr marL="0" indent="0">
              <a:buNone/>
            </a:pPr>
            <a:r>
              <a:rPr lang="en-IN" dirty="0"/>
              <a:t>  </a:t>
            </a:r>
            <a:r>
              <a:rPr lang="en-IN" dirty="0" err="1"/>
              <a:t>pinMode</a:t>
            </a:r>
            <a:r>
              <a:rPr lang="en-IN" dirty="0"/>
              <a:t>(</a:t>
            </a:r>
            <a:r>
              <a:rPr lang="en-IN" dirty="0" err="1"/>
              <a:t>mainRoadYellowPin</a:t>
            </a:r>
            <a:r>
              <a:rPr lang="en-IN" dirty="0"/>
              <a:t>, OUTPUT);</a:t>
            </a:r>
          </a:p>
          <a:p>
            <a:pPr marL="0" indent="0">
              <a:buNone/>
            </a:pPr>
            <a:r>
              <a:rPr lang="en-IN" dirty="0"/>
              <a:t>  </a:t>
            </a:r>
            <a:r>
              <a:rPr lang="en-IN" dirty="0" err="1"/>
              <a:t>pinMode</a:t>
            </a:r>
            <a:r>
              <a:rPr lang="en-IN" dirty="0"/>
              <a:t>(</a:t>
            </a:r>
            <a:r>
              <a:rPr lang="en-IN" dirty="0" err="1"/>
              <a:t>leftRoadRedPin</a:t>
            </a:r>
            <a:r>
              <a:rPr lang="en-IN" dirty="0"/>
              <a:t>, OUTPUT);</a:t>
            </a:r>
          </a:p>
          <a:p>
            <a:pPr marL="0" indent="0">
              <a:buNone/>
            </a:pPr>
            <a:r>
              <a:rPr lang="en-IN" dirty="0"/>
              <a:t>  </a:t>
            </a:r>
            <a:r>
              <a:rPr lang="en-IN" dirty="0" err="1"/>
              <a:t>pinMode</a:t>
            </a:r>
            <a:r>
              <a:rPr lang="en-IN" dirty="0"/>
              <a:t>(</a:t>
            </a:r>
            <a:r>
              <a:rPr lang="en-IN" dirty="0" err="1"/>
              <a:t>leftRoadGreenPin</a:t>
            </a:r>
            <a:r>
              <a:rPr lang="en-IN" dirty="0"/>
              <a:t>, OUTPUT);</a:t>
            </a:r>
          </a:p>
          <a:p>
            <a:pPr marL="0" indent="0">
              <a:buNone/>
            </a:pPr>
            <a:r>
              <a:rPr lang="en-IN" dirty="0"/>
              <a:t>  </a:t>
            </a:r>
            <a:r>
              <a:rPr lang="en-IN" dirty="0" err="1"/>
              <a:t>pinMode</a:t>
            </a:r>
            <a:r>
              <a:rPr lang="en-IN" dirty="0"/>
              <a:t>(</a:t>
            </a:r>
            <a:r>
              <a:rPr lang="en-IN" dirty="0" err="1"/>
              <a:t>leftRoadYellowPin</a:t>
            </a:r>
            <a:r>
              <a:rPr lang="en-IN" dirty="0"/>
              <a:t>, OUTPUT);</a:t>
            </a:r>
          </a:p>
          <a:p>
            <a:pPr marL="0" indent="0">
              <a:buNone/>
            </a:pPr>
            <a:r>
              <a:rPr lang="en-IN" dirty="0"/>
              <a:t>  </a:t>
            </a:r>
            <a:r>
              <a:rPr lang="en-IN" dirty="0" err="1"/>
              <a:t>pinMode</a:t>
            </a:r>
            <a:r>
              <a:rPr lang="en-IN" dirty="0"/>
              <a:t>(</a:t>
            </a:r>
            <a:r>
              <a:rPr lang="en-IN" dirty="0" err="1"/>
              <a:t>rightRoadRedPin</a:t>
            </a:r>
            <a:r>
              <a:rPr lang="en-IN" dirty="0"/>
              <a:t>, OUTPUT);</a:t>
            </a:r>
          </a:p>
          <a:p>
            <a:pPr marL="0" indent="0">
              <a:buNone/>
            </a:pPr>
            <a:r>
              <a:rPr lang="en-IN" dirty="0"/>
              <a:t>  </a:t>
            </a:r>
            <a:r>
              <a:rPr lang="en-IN" dirty="0" err="1"/>
              <a:t>pinMode</a:t>
            </a:r>
            <a:r>
              <a:rPr lang="en-IN" dirty="0"/>
              <a:t>(</a:t>
            </a:r>
            <a:r>
              <a:rPr lang="en-IN" dirty="0" err="1"/>
              <a:t>rightRoadGreenPin</a:t>
            </a:r>
            <a:r>
              <a:rPr lang="en-IN" dirty="0"/>
              <a:t>, OUTPUT);</a:t>
            </a:r>
          </a:p>
          <a:p>
            <a:pPr marL="0" indent="0">
              <a:buNone/>
            </a:pPr>
            <a:r>
              <a:rPr lang="en-IN" dirty="0"/>
              <a:t>  </a:t>
            </a:r>
            <a:r>
              <a:rPr lang="en-IN" dirty="0" err="1"/>
              <a:t>pinMode</a:t>
            </a:r>
            <a:r>
              <a:rPr lang="en-IN" dirty="0"/>
              <a:t>(</a:t>
            </a:r>
            <a:r>
              <a:rPr lang="en-IN" dirty="0" err="1"/>
              <a:t>rightRoadYellowPin</a:t>
            </a:r>
            <a:r>
              <a:rPr lang="en-IN" dirty="0"/>
              <a:t>, OUTPUT);</a:t>
            </a:r>
          </a:p>
          <a:p>
            <a:pPr marL="0" indent="0">
              <a:buNone/>
            </a:pPr>
            <a:r>
              <a:rPr lang="en-IN" dirty="0"/>
              <a:t>  </a:t>
            </a:r>
            <a:r>
              <a:rPr lang="en-IN" dirty="0" err="1"/>
              <a:t>pinMode</a:t>
            </a:r>
            <a:r>
              <a:rPr lang="en-IN" dirty="0"/>
              <a:t>(</a:t>
            </a:r>
            <a:r>
              <a:rPr lang="en-IN" dirty="0" err="1"/>
              <a:t>mainRoadSensorPin</a:t>
            </a:r>
            <a:r>
              <a:rPr lang="en-IN" dirty="0"/>
              <a:t>, INPUT_PULLUP);</a:t>
            </a:r>
          </a:p>
          <a:p>
            <a:pPr marL="0" indent="0">
              <a:buNone/>
            </a:pPr>
            <a:r>
              <a:rPr lang="en-IN" dirty="0"/>
              <a:t>  </a:t>
            </a:r>
            <a:r>
              <a:rPr lang="en-IN" dirty="0" err="1"/>
              <a:t>pinMode</a:t>
            </a:r>
            <a:r>
              <a:rPr lang="en-IN" dirty="0"/>
              <a:t>(</a:t>
            </a:r>
            <a:r>
              <a:rPr lang="en-IN" dirty="0" err="1"/>
              <a:t>leftRoadSensorPin</a:t>
            </a:r>
            <a:r>
              <a:rPr lang="en-IN" dirty="0"/>
              <a:t>, INPUT_PULLUP);</a:t>
            </a:r>
          </a:p>
          <a:p>
            <a:pPr marL="0" indent="0">
              <a:buNone/>
            </a:pPr>
            <a:r>
              <a:rPr lang="en-IN" dirty="0"/>
              <a:t>  </a:t>
            </a:r>
            <a:r>
              <a:rPr lang="en-IN" dirty="0" err="1"/>
              <a:t>pinMode</a:t>
            </a:r>
            <a:r>
              <a:rPr lang="en-IN" dirty="0"/>
              <a:t>(</a:t>
            </a:r>
            <a:r>
              <a:rPr lang="en-IN" dirty="0" err="1"/>
              <a:t>rightRoadSensorPin</a:t>
            </a:r>
            <a:r>
              <a:rPr lang="en-IN" dirty="0"/>
              <a:t>, INPUT_PULLUP);</a:t>
            </a:r>
          </a:p>
          <a:p>
            <a:pPr marL="0" indent="0">
              <a:buNone/>
            </a:pPr>
            <a:r>
              <a:rPr lang="en-IN" dirty="0"/>
              <a:t>}</a:t>
            </a:r>
          </a:p>
        </p:txBody>
      </p:sp>
    </p:spTree>
    <p:extLst>
      <p:ext uri="{BB962C8B-B14F-4D97-AF65-F5344CB8AC3E}">
        <p14:creationId xmlns:p14="http://schemas.microsoft.com/office/powerpoint/2010/main" val="1384605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buNone/>
            </a:pPr>
            <a:br>
              <a:rPr lang="en-IN" dirty="0"/>
            </a:br>
            <a:r>
              <a:rPr lang="en-IN" dirty="0"/>
              <a:t>void loop() {</a:t>
            </a:r>
          </a:p>
          <a:p>
            <a:pPr marL="0" indent="0">
              <a:buNone/>
            </a:pPr>
            <a:r>
              <a:rPr lang="en-IN" dirty="0"/>
              <a:t>  // Check if there are vehicles on the main road</a:t>
            </a:r>
          </a:p>
          <a:p>
            <a:pPr marL="0" indent="0">
              <a:buNone/>
            </a:pPr>
            <a:r>
              <a:rPr lang="en-IN" dirty="0"/>
              <a:t>  if (</a:t>
            </a:r>
            <a:r>
              <a:rPr lang="en-IN" dirty="0" err="1"/>
              <a:t>digitalRead</a:t>
            </a:r>
            <a:r>
              <a:rPr lang="en-IN" dirty="0"/>
              <a:t>(</a:t>
            </a:r>
            <a:r>
              <a:rPr lang="en-IN" dirty="0" err="1"/>
              <a:t>mainRoadSensorPin</a:t>
            </a:r>
            <a:r>
              <a:rPr lang="en-IN" dirty="0"/>
              <a:t>) == HIGH) {</a:t>
            </a:r>
          </a:p>
          <a:p>
            <a:pPr marL="0" indent="0">
              <a:buNone/>
            </a:pPr>
            <a:r>
              <a:rPr lang="en-IN" dirty="0"/>
              <a:t>    // Main road has vehicles, so stop side road traffic</a:t>
            </a:r>
          </a:p>
          <a:p>
            <a:pPr marL="0" indent="0">
              <a:buNone/>
            </a:pPr>
            <a:r>
              <a:rPr lang="en-IN" dirty="0"/>
              <a:t>    </a:t>
            </a:r>
            <a:r>
              <a:rPr lang="en-IN" dirty="0" err="1"/>
              <a:t>digitalWrite</a:t>
            </a:r>
            <a:r>
              <a:rPr lang="en-IN" dirty="0"/>
              <a:t>(</a:t>
            </a:r>
            <a:r>
              <a:rPr lang="en-IN" dirty="0" err="1"/>
              <a:t>mainRoadRedPin</a:t>
            </a:r>
            <a:r>
              <a:rPr lang="en-IN" dirty="0"/>
              <a:t>, HIGH);</a:t>
            </a:r>
          </a:p>
          <a:p>
            <a:pPr marL="0" indent="0">
              <a:buNone/>
            </a:pPr>
            <a:r>
              <a:rPr lang="en-IN" dirty="0"/>
              <a:t>    </a:t>
            </a:r>
            <a:r>
              <a:rPr lang="en-IN" dirty="0" err="1"/>
              <a:t>digitalWrite</a:t>
            </a:r>
            <a:r>
              <a:rPr lang="en-IN" dirty="0"/>
              <a:t>(</a:t>
            </a:r>
            <a:r>
              <a:rPr lang="en-IN" dirty="0" err="1"/>
              <a:t>mainRoadGreenPin,LOW</a:t>
            </a:r>
            <a:r>
              <a:rPr lang="en-IN" dirty="0"/>
              <a:t>);</a:t>
            </a:r>
          </a:p>
          <a:p>
            <a:pPr marL="0" indent="0">
              <a:buNone/>
            </a:pPr>
            <a:r>
              <a:rPr lang="en-IN" dirty="0"/>
              <a:t>    </a:t>
            </a:r>
            <a:r>
              <a:rPr lang="en-IN" dirty="0" err="1"/>
              <a:t>digitalWrite</a:t>
            </a:r>
            <a:r>
              <a:rPr lang="en-IN" dirty="0"/>
              <a:t>(</a:t>
            </a:r>
            <a:r>
              <a:rPr lang="en-IN" dirty="0" err="1"/>
              <a:t>mainRoadYellowPin</a:t>
            </a:r>
            <a:r>
              <a:rPr lang="en-IN" dirty="0"/>
              <a:t>, LOW);</a:t>
            </a:r>
          </a:p>
          <a:p>
            <a:pPr marL="0" indent="0">
              <a:buNone/>
            </a:pPr>
            <a:r>
              <a:rPr lang="en-IN" dirty="0"/>
              <a:t>    </a:t>
            </a:r>
            <a:r>
              <a:rPr lang="en-IN" dirty="0" err="1"/>
              <a:t>digitalWrite</a:t>
            </a:r>
            <a:r>
              <a:rPr lang="en-IN" dirty="0"/>
              <a:t>(</a:t>
            </a:r>
            <a:r>
              <a:rPr lang="en-IN" dirty="0" err="1"/>
              <a:t>leftRoadRedPin</a:t>
            </a:r>
            <a:r>
              <a:rPr lang="en-IN" dirty="0"/>
              <a:t>, LOW);</a:t>
            </a:r>
          </a:p>
          <a:p>
            <a:pPr marL="0" indent="0">
              <a:buNone/>
            </a:pPr>
            <a:r>
              <a:rPr lang="en-IN" dirty="0"/>
              <a:t>    </a:t>
            </a:r>
            <a:r>
              <a:rPr lang="en-IN" dirty="0" err="1"/>
              <a:t>digitalWrite</a:t>
            </a:r>
            <a:r>
              <a:rPr lang="en-IN" dirty="0"/>
              <a:t>(</a:t>
            </a:r>
            <a:r>
              <a:rPr lang="en-IN" dirty="0" err="1"/>
              <a:t>leftRoadGreenPin,LOW</a:t>
            </a:r>
            <a:r>
              <a:rPr lang="en-IN" dirty="0"/>
              <a:t>);</a:t>
            </a:r>
          </a:p>
          <a:p>
            <a:pPr marL="0" indent="0">
              <a:buNone/>
            </a:pPr>
            <a:r>
              <a:rPr lang="en-IN" dirty="0"/>
              <a:t>    </a:t>
            </a:r>
            <a:r>
              <a:rPr lang="en-IN" dirty="0" err="1"/>
              <a:t>digitalWrite</a:t>
            </a:r>
            <a:r>
              <a:rPr lang="en-IN" dirty="0"/>
              <a:t>(</a:t>
            </a:r>
            <a:r>
              <a:rPr lang="en-IN" dirty="0" err="1"/>
              <a:t>leftRoadYellowPin</a:t>
            </a:r>
            <a:r>
              <a:rPr lang="en-IN" dirty="0"/>
              <a:t>, HIGH);</a:t>
            </a:r>
          </a:p>
          <a:p>
            <a:pPr marL="0" indent="0">
              <a:buNone/>
            </a:pPr>
            <a:r>
              <a:rPr lang="en-IN" dirty="0"/>
              <a:t>    </a:t>
            </a:r>
            <a:r>
              <a:rPr lang="en-IN" dirty="0" err="1"/>
              <a:t>digitalWrite</a:t>
            </a:r>
            <a:r>
              <a:rPr lang="en-IN" dirty="0"/>
              <a:t>(</a:t>
            </a:r>
            <a:r>
              <a:rPr lang="en-IN" dirty="0" err="1"/>
              <a:t>rightRoadRedPin</a:t>
            </a:r>
            <a:r>
              <a:rPr lang="en-IN" dirty="0"/>
              <a:t>, LOW);</a:t>
            </a:r>
          </a:p>
          <a:p>
            <a:pPr marL="0" indent="0">
              <a:buNone/>
            </a:pPr>
            <a:r>
              <a:rPr lang="en-IN" dirty="0"/>
              <a:t>    </a:t>
            </a:r>
            <a:r>
              <a:rPr lang="en-IN" dirty="0" err="1"/>
              <a:t>digitalWrite</a:t>
            </a:r>
            <a:r>
              <a:rPr lang="en-IN" dirty="0"/>
              <a:t>(</a:t>
            </a:r>
            <a:r>
              <a:rPr lang="en-IN" dirty="0" err="1"/>
              <a:t>rightRoadGreenPin</a:t>
            </a:r>
            <a:r>
              <a:rPr lang="en-IN" dirty="0"/>
              <a:t>, HIGH);</a:t>
            </a:r>
          </a:p>
          <a:p>
            <a:pPr marL="0" indent="0">
              <a:buNone/>
            </a:pPr>
            <a:r>
              <a:rPr lang="en-IN" dirty="0"/>
              <a:t>    </a:t>
            </a:r>
            <a:r>
              <a:rPr lang="en-IN" dirty="0" err="1"/>
              <a:t>digitalWrite</a:t>
            </a:r>
            <a:r>
              <a:rPr lang="en-IN" dirty="0"/>
              <a:t>(</a:t>
            </a:r>
            <a:r>
              <a:rPr lang="en-IN" dirty="0" err="1"/>
              <a:t>rightRoadYellowPin</a:t>
            </a:r>
            <a:r>
              <a:rPr lang="en-IN" dirty="0"/>
              <a:t>, LOW);</a:t>
            </a:r>
          </a:p>
          <a:p>
            <a:pPr marL="0" indent="0">
              <a:buNone/>
            </a:pPr>
            <a:r>
              <a:rPr lang="en-IN" dirty="0"/>
              <a:t>  }</a:t>
            </a:r>
          </a:p>
        </p:txBody>
      </p:sp>
    </p:spTree>
    <p:extLst>
      <p:ext uri="{BB962C8B-B14F-4D97-AF65-F5344CB8AC3E}">
        <p14:creationId xmlns:p14="http://schemas.microsoft.com/office/powerpoint/2010/main" val="216846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buNone/>
            </a:pPr>
            <a:r>
              <a:rPr lang="en-IN" dirty="0"/>
              <a:t>else if (</a:t>
            </a:r>
            <a:r>
              <a:rPr lang="en-IN" dirty="0" err="1"/>
              <a:t>digitalRead</a:t>
            </a:r>
            <a:r>
              <a:rPr lang="en-IN" dirty="0"/>
              <a:t>(</a:t>
            </a:r>
            <a:r>
              <a:rPr lang="en-IN" dirty="0" err="1"/>
              <a:t>leftRoadSensorPin</a:t>
            </a:r>
            <a:r>
              <a:rPr lang="en-IN" dirty="0"/>
              <a:t>) ==HIGH) {</a:t>
            </a:r>
          </a:p>
          <a:p>
            <a:pPr marL="0" indent="0">
              <a:buNone/>
            </a:pPr>
            <a:r>
              <a:rPr lang="en-IN" dirty="0"/>
              <a:t>    // left road has vehicles, so stop main road traffic</a:t>
            </a:r>
          </a:p>
          <a:p>
            <a:pPr marL="0" indent="0">
              <a:buNone/>
            </a:pPr>
            <a:r>
              <a:rPr lang="en-IN" dirty="0"/>
              <a:t>    </a:t>
            </a:r>
            <a:r>
              <a:rPr lang="en-IN" dirty="0" err="1"/>
              <a:t>digitalWrite</a:t>
            </a:r>
            <a:r>
              <a:rPr lang="en-IN" dirty="0"/>
              <a:t>(</a:t>
            </a:r>
            <a:r>
              <a:rPr lang="en-IN" dirty="0" err="1"/>
              <a:t>mainRoadRedPin</a:t>
            </a:r>
            <a:r>
              <a:rPr lang="en-IN" dirty="0"/>
              <a:t>, HIGH);</a:t>
            </a:r>
          </a:p>
          <a:p>
            <a:pPr marL="0" indent="0">
              <a:buNone/>
            </a:pPr>
            <a:r>
              <a:rPr lang="en-IN" dirty="0"/>
              <a:t>    </a:t>
            </a:r>
            <a:r>
              <a:rPr lang="en-IN" dirty="0" err="1"/>
              <a:t>digitalWrite</a:t>
            </a:r>
            <a:r>
              <a:rPr lang="en-IN" dirty="0"/>
              <a:t>(</a:t>
            </a:r>
            <a:r>
              <a:rPr lang="en-IN" dirty="0" err="1"/>
              <a:t>mainRoadGreenPin</a:t>
            </a:r>
            <a:r>
              <a:rPr lang="en-IN" dirty="0"/>
              <a:t>, LOW);</a:t>
            </a:r>
          </a:p>
          <a:p>
            <a:pPr marL="0" indent="0">
              <a:buNone/>
            </a:pPr>
            <a:r>
              <a:rPr lang="en-IN" dirty="0"/>
              <a:t>    </a:t>
            </a:r>
            <a:r>
              <a:rPr lang="en-IN" dirty="0" err="1"/>
              <a:t>digitalWrite</a:t>
            </a:r>
            <a:r>
              <a:rPr lang="en-IN" dirty="0"/>
              <a:t>(</a:t>
            </a:r>
            <a:r>
              <a:rPr lang="en-IN" dirty="0" err="1"/>
              <a:t>mainRoadYellowPin</a:t>
            </a:r>
            <a:r>
              <a:rPr lang="en-IN" dirty="0"/>
              <a:t>, LOW);</a:t>
            </a:r>
          </a:p>
          <a:p>
            <a:pPr marL="0" indent="0">
              <a:buNone/>
            </a:pPr>
            <a:r>
              <a:rPr lang="en-IN" dirty="0"/>
              <a:t>    </a:t>
            </a:r>
            <a:r>
              <a:rPr lang="en-IN" dirty="0" err="1"/>
              <a:t>digitalWrite</a:t>
            </a:r>
            <a:r>
              <a:rPr lang="en-IN" dirty="0"/>
              <a:t>(</a:t>
            </a:r>
            <a:r>
              <a:rPr lang="en-IN" dirty="0" err="1"/>
              <a:t>leftRoadRedPin</a:t>
            </a:r>
            <a:r>
              <a:rPr lang="en-IN" dirty="0"/>
              <a:t>, LOW);</a:t>
            </a:r>
          </a:p>
          <a:p>
            <a:pPr marL="0" indent="0">
              <a:buNone/>
            </a:pPr>
            <a:r>
              <a:rPr lang="en-IN" dirty="0"/>
              <a:t>    </a:t>
            </a:r>
            <a:r>
              <a:rPr lang="en-IN" dirty="0" err="1"/>
              <a:t>digitalWrite</a:t>
            </a:r>
            <a:r>
              <a:rPr lang="en-IN" dirty="0"/>
              <a:t>(</a:t>
            </a:r>
            <a:r>
              <a:rPr lang="en-IN" dirty="0" err="1"/>
              <a:t>leftRoadGreenPin,HIGH</a:t>
            </a:r>
            <a:r>
              <a:rPr lang="en-IN" dirty="0"/>
              <a:t>);</a:t>
            </a:r>
          </a:p>
          <a:p>
            <a:pPr marL="0" indent="0">
              <a:buNone/>
            </a:pPr>
            <a:r>
              <a:rPr lang="en-IN" dirty="0"/>
              <a:t>    </a:t>
            </a:r>
            <a:r>
              <a:rPr lang="en-IN" dirty="0" err="1"/>
              <a:t>digitalWrite</a:t>
            </a:r>
            <a:r>
              <a:rPr lang="en-IN" dirty="0"/>
              <a:t>(</a:t>
            </a:r>
            <a:r>
              <a:rPr lang="en-IN" dirty="0" err="1"/>
              <a:t>leftRoadYellowPin</a:t>
            </a:r>
            <a:r>
              <a:rPr lang="en-IN" dirty="0"/>
              <a:t>, LOW);</a:t>
            </a:r>
          </a:p>
          <a:p>
            <a:pPr marL="0" indent="0">
              <a:buNone/>
            </a:pPr>
            <a:r>
              <a:rPr lang="en-IN" dirty="0"/>
              <a:t>    </a:t>
            </a:r>
            <a:r>
              <a:rPr lang="en-IN" dirty="0" err="1"/>
              <a:t>digitalWrite</a:t>
            </a:r>
            <a:r>
              <a:rPr lang="en-IN" dirty="0"/>
              <a:t>(</a:t>
            </a:r>
            <a:r>
              <a:rPr lang="en-IN" dirty="0" err="1"/>
              <a:t>rightRoadRedPin</a:t>
            </a:r>
            <a:r>
              <a:rPr lang="en-IN" dirty="0"/>
              <a:t>, LOW);</a:t>
            </a:r>
          </a:p>
          <a:p>
            <a:pPr marL="0" indent="0">
              <a:buNone/>
            </a:pPr>
            <a:r>
              <a:rPr lang="en-IN" dirty="0"/>
              <a:t>    </a:t>
            </a:r>
            <a:r>
              <a:rPr lang="en-IN" dirty="0" err="1"/>
              <a:t>digitalWrite</a:t>
            </a:r>
            <a:r>
              <a:rPr lang="en-IN" dirty="0"/>
              <a:t>(</a:t>
            </a:r>
            <a:r>
              <a:rPr lang="en-IN" dirty="0" err="1"/>
              <a:t>rightRoadGreenPin</a:t>
            </a:r>
            <a:r>
              <a:rPr lang="en-IN" dirty="0"/>
              <a:t>, LOW);</a:t>
            </a:r>
          </a:p>
          <a:p>
            <a:pPr marL="0" indent="0">
              <a:buNone/>
            </a:pPr>
            <a:r>
              <a:rPr lang="en-IN" dirty="0"/>
              <a:t>    </a:t>
            </a:r>
            <a:r>
              <a:rPr lang="en-IN" dirty="0" err="1"/>
              <a:t>digitalWrite</a:t>
            </a:r>
            <a:r>
              <a:rPr lang="en-IN" dirty="0"/>
              <a:t>(</a:t>
            </a:r>
            <a:r>
              <a:rPr lang="en-IN" dirty="0" err="1"/>
              <a:t>rightRoadYellowPin</a:t>
            </a:r>
            <a:r>
              <a:rPr lang="en-IN" dirty="0"/>
              <a:t>, HIGH);</a:t>
            </a:r>
          </a:p>
          <a:p>
            <a:pPr marL="0" indent="0">
              <a:buNone/>
            </a:pPr>
            <a:r>
              <a:rPr lang="en-IN" dirty="0"/>
              <a:t>  }</a:t>
            </a:r>
          </a:p>
        </p:txBody>
      </p:sp>
    </p:spTree>
    <p:extLst>
      <p:ext uri="{BB962C8B-B14F-4D97-AF65-F5344CB8AC3E}">
        <p14:creationId xmlns:p14="http://schemas.microsoft.com/office/powerpoint/2010/main" val="104042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buNone/>
            </a:pPr>
            <a:r>
              <a:rPr lang="en-IN" dirty="0"/>
              <a:t>  else if (</a:t>
            </a:r>
            <a:r>
              <a:rPr lang="en-IN" dirty="0" err="1"/>
              <a:t>digitalRead</a:t>
            </a:r>
            <a:r>
              <a:rPr lang="en-IN" dirty="0"/>
              <a:t>(</a:t>
            </a:r>
            <a:r>
              <a:rPr lang="en-IN" dirty="0" err="1"/>
              <a:t>rightRoadSensorPin</a:t>
            </a:r>
            <a:r>
              <a:rPr lang="en-IN" dirty="0"/>
              <a:t>) == HIGH) {</a:t>
            </a:r>
          </a:p>
          <a:p>
            <a:pPr marL="0" indent="0">
              <a:buNone/>
            </a:pPr>
            <a:r>
              <a:rPr lang="en-IN" dirty="0"/>
              <a:t>    // right road has vehicles, so stop main road traffic</a:t>
            </a:r>
          </a:p>
          <a:p>
            <a:pPr marL="0" indent="0">
              <a:buNone/>
            </a:pPr>
            <a:r>
              <a:rPr lang="en-IN" dirty="0"/>
              <a:t>    </a:t>
            </a:r>
            <a:r>
              <a:rPr lang="en-IN" dirty="0" err="1"/>
              <a:t>digitalWrite</a:t>
            </a:r>
            <a:r>
              <a:rPr lang="en-IN" dirty="0"/>
              <a:t>(</a:t>
            </a:r>
            <a:r>
              <a:rPr lang="en-IN" dirty="0" err="1"/>
              <a:t>mainRoadRedPin</a:t>
            </a:r>
            <a:r>
              <a:rPr lang="en-IN" dirty="0"/>
              <a:t>, LOW);</a:t>
            </a:r>
          </a:p>
          <a:p>
            <a:pPr marL="0" indent="0">
              <a:buNone/>
            </a:pPr>
            <a:r>
              <a:rPr lang="en-IN" dirty="0"/>
              <a:t>    </a:t>
            </a:r>
            <a:r>
              <a:rPr lang="en-IN" dirty="0" err="1"/>
              <a:t>digitalWrite</a:t>
            </a:r>
            <a:r>
              <a:rPr lang="en-IN" dirty="0"/>
              <a:t>(</a:t>
            </a:r>
            <a:r>
              <a:rPr lang="en-IN" dirty="0" err="1"/>
              <a:t>mainRoadGreenPin</a:t>
            </a:r>
            <a:r>
              <a:rPr lang="en-IN" dirty="0"/>
              <a:t>, LOW);</a:t>
            </a:r>
          </a:p>
          <a:p>
            <a:pPr marL="0" indent="0">
              <a:buNone/>
            </a:pPr>
            <a:r>
              <a:rPr lang="en-IN" dirty="0"/>
              <a:t>    </a:t>
            </a:r>
            <a:r>
              <a:rPr lang="en-IN" dirty="0" err="1"/>
              <a:t>digitalWrite</a:t>
            </a:r>
            <a:r>
              <a:rPr lang="en-IN" dirty="0"/>
              <a:t>(</a:t>
            </a:r>
            <a:r>
              <a:rPr lang="en-IN" dirty="0" err="1"/>
              <a:t>mainRoadYellowPin</a:t>
            </a:r>
            <a:r>
              <a:rPr lang="en-IN" dirty="0"/>
              <a:t>, HIGH);</a:t>
            </a:r>
          </a:p>
          <a:p>
            <a:pPr marL="0" indent="0">
              <a:buNone/>
            </a:pPr>
            <a:r>
              <a:rPr lang="en-IN" dirty="0"/>
              <a:t>    </a:t>
            </a:r>
            <a:r>
              <a:rPr lang="en-IN" dirty="0" err="1"/>
              <a:t>digitalWrite</a:t>
            </a:r>
            <a:r>
              <a:rPr lang="en-IN" dirty="0"/>
              <a:t>(</a:t>
            </a:r>
            <a:r>
              <a:rPr lang="en-IN" dirty="0" err="1"/>
              <a:t>leftRoadRedPin,HIGH</a:t>
            </a:r>
            <a:r>
              <a:rPr lang="en-IN" dirty="0"/>
              <a:t>);</a:t>
            </a:r>
          </a:p>
          <a:p>
            <a:pPr marL="0" indent="0">
              <a:buNone/>
            </a:pPr>
            <a:r>
              <a:rPr lang="en-IN" dirty="0"/>
              <a:t>    </a:t>
            </a:r>
            <a:r>
              <a:rPr lang="en-IN" dirty="0" err="1"/>
              <a:t>digitalWrite</a:t>
            </a:r>
            <a:r>
              <a:rPr lang="en-IN" dirty="0"/>
              <a:t>(</a:t>
            </a:r>
            <a:r>
              <a:rPr lang="en-IN" dirty="0" err="1"/>
              <a:t>leftRoadGreenPin</a:t>
            </a:r>
            <a:r>
              <a:rPr lang="en-IN" dirty="0"/>
              <a:t>, LOW);</a:t>
            </a:r>
          </a:p>
          <a:p>
            <a:pPr marL="0" indent="0">
              <a:buNone/>
            </a:pPr>
            <a:r>
              <a:rPr lang="en-IN" dirty="0"/>
              <a:t>    </a:t>
            </a:r>
            <a:r>
              <a:rPr lang="en-IN" dirty="0" err="1"/>
              <a:t>digitalWrite</a:t>
            </a:r>
            <a:r>
              <a:rPr lang="en-IN" dirty="0"/>
              <a:t>(</a:t>
            </a:r>
            <a:r>
              <a:rPr lang="en-IN" dirty="0" err="1"/>
              <a:t>leftRoadYellowPin</a:t>
            </a:r>
            <a:r>
              <a:rPr lang="en-IN" dirty="0"/>
              <a:t>, LOW);</a:t>
            </a:r>
          </a:p>
          <a:p>
            <a:pPr marL="0" indent="0">
              <a:buNone/>
            </a:pPr>
            <a:r>
              <a:rPr lang="en-IN" dirty="0"/>
              <a:t>    </a:t>
            </a:r>
            <a:r>
              <a:rPr lang="en-IN" dirty="0" err="1"/>
              <a:t>digitalWrite</a:t>
            </a:r>
            <a:r>
              <a:rPr lang="en-IN" dirty="0"/>
              <a:t>(</a:t>
            </a:r>
            <a:r>
              <a:rPr lang="en-IN" dirty="0" err="1"/>
              <a:t>rightRoadRedPin</a:t>
            </a:r>
            <a:r>
              <a:rPr lang="en-IN" dirty="0"/>
              <a:t>, LOW);</a:t>
            </a:r>
          </a:p>
          <a:p>
            <a:pPr marL="0" indent="0">
              <a:buNone/>
            </a:pPr>
            <a:r>
              <a:rPr lang="en-IN" dirty="0"/>
              <a:t>    </a:t>
            </a:r>
            <a:r>
              <a:rPr lang="en-IN" dirty="0" err="1"/>
              <a:t>digitalWrite</a:t>
            </a:r>
            <a:r>
              <a:rPr lang="en-IN" dirty="0"/>
              <a:t>(</a:t>
            </a:r>
            <a:r>
              <a:rPr lang="en-IN" dirty="0" err="1"/>
              <a:t>rightRoadGreenPin</a:t>
            </a:r>
            <a:r>
              <a:rPr lang="en-IN" dirty="0"/>
              <a:t>, HIGH);</a:t>
            </a:r>
          </a:p>
          <a:p>
            <a:pPr marL="0" indent="0">
              <a:buNone/>
            </a:pPr>
            <a:r>
              <a:rPr lang="en-IN" dirty="0"/>
              <a:t>    </a:t>
            </a:r>
            <a:r>
              <a:rPr lang="en-IN" dirty="0" err="1"/>
              <a:t>digitalWrite</a:t>
            </a:r>
            <a:r>
              <a:rPr lang="en-IN" dirty="0"/>
              <a:t>(</a:t>
            </a:r>
            <a:r>
              <a:rPr lang="en-IN" dirty="0" err="1"/>
              <a:t>rightRoadYellowPin</a:t>
            </a:r>
            <a:r>
              <a:rPr lang="en-IN" dirty="0"/>
              <a:t>, LOW);</a:t>
            </a:r>
          </a:p>
          <a:p>
            <a:pPr marL="0" indent="0">
              <a:buNone/>
            </a:pPr>
            <a:r>
              <a:rPr lang="en-IN" dirty="0"/>
              <a:t>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84879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buNone/>
            </a:pPr>
            <a:r>
              <a:rPr lang="en-IN" dirty="0"/>
              <a:t>   else {</a:t>
            </a:r>
          </a:p>
          <a:p>
            <a:pPr marL="0" indent="0">
              <a:buNone/>
            </a:pPr>
            <a:r>
              <a:rPr lang="en-IN" dirty="0"/>
              <a:t>    // No vehicles, all lights are red (4-way stop)</a:t>
            </a:r>
          </a:p>
          <a:p>
            <a:pPr marL="0" indent="0">
              <a:buNone/>
            </a:pPr>
            <a:r>
              <a:rPr lang="en-IN" dirty="0"/>
              <a:t>    </a:t>
            </a:r>
            <a:r>
              <a:rPr lang="en-IN" dirty="0" err="1"/>
              <a:t>digitalWrite</a:t>
            </a:r>
            <a:r>
              <a:rPr lang="en-IN" dirty="0"/>
              <a:t>(</a:t>
            </a:r>
            <a:r>
              <a:rPr lang="en-IN" dirty="0" err="1"/>
              <a:t>mainRoadRedPin</a:t>
            </a:r>
            <a:r>
              <a:rPr lang="en-IN" dirty="0"/>
              <a:t>, LOW);</a:t>
            </a:r>
          </a:p>
          <a:p>
            <a:pPr marL="0" indent="0">
              <a:buNone/>
            </a:pPr>
            <a:r>
              <a:rPr lang="en-IN" dirty="0"/>
              <a:t>    </a:t>
            </a:r>
            <a:r>
              <a:rPr lang="en-IN" dirty="0" err="1"/>
              <a:t>digitalWrite</a:t>
            </a:r>
            <a:r>
              <a:rPr lang="en-IN" dirty="0"/>
              <a:t>(</a:t>
            </a:r>
            <a:r>
              <a:rPr lang="en-IN" dirty="0" err="1"/>
              <a:t>mainRoadGreenPin</a:t>
            </a:r>
            <a:r>
              <a:rPr lang="en-IN" dirty="0"/>
              <a:t>, HIGH);</a:t>
            </a:r>
          </a:p>
          <a:p>
            <a:pPr marL="0" indent="0">
              <a:buNone/>
            </a:pPr>
            <a:r>
              <a:rPr lang="en-IN" dirty="0"/>
              <a:t>    </a:t>
            </a:r>
            <a:r>
              <a:rPr lang="en-IN" dirty="0" err="1"/>
              <a:t>digitalWrite</a:t>
            </a:r>
            <a:r>
              <a:rPr lang="en-IN" dirty="0"/>
              <a:t>(</a:t>
            </a:r>
            <a:r>
              <a:rPr lang="en-IN" dirty="0" err="1"/>
              <a:t>mainRoadYellowPin</a:t>
            </a:r>
            <a:r>
              <a:rPr lang="en-IN" dirty="0"/>
              <a:t>, LOW);</a:t>
            </a:r>
          </a:p>
          <a:p>
            <a:pPr marL="0" indent="0">
              <a:buNone/>
            </a:pPr>
            <a:r>
              <a:rPr lang="en-IN" dirty="0"/>
              <a:t>    </a:t>
            </a:r>
            <a:r>
              <a:rPr lang="en-IN" dirty="0" err="1"/>
              <a:t>digitalWrite</a:t>
            </a:r>
            <a:r>
              <a:rPr lang="en-IN" dirty="0"/>
              <a:t>(</a:t>
            </a:r>
            <a:r>
              <a:rPr lang="en-IN" dirty="0" err="1"/>
              <a:t>leftRoadRedPin</a:t>
            </a:r>
            <a:r>
              <a:rPr lang="en-IN" dirty="0"/>
              <a:t>, LOW);</a:t>
            </a:r>
          </a:p>
          <a:p>
            <a:pPr marL="0" indent="0">
              <a:buNone/>
            </a:pPr>
            <a:r>
              <a:rPr lang="en-IN" dirty="0"/>
              <a:t>    </a:t>
            </a:r>
            <a:r>
              <a:rPr lang="en-IN" dirty="0" err="1"/>
              <a:t>digitalWrite</a:t>
            </a:r>
            <a:r>
              <a:rPr lang="en-IN" dirty="0"/>
              <a:t>(</a:t>
            </a:r>
            <a:r>
              <a:rPr lang="en-IN" dirty="0" err="1"/>
              <a:t>leftRoadGreenPin</a:t>
            </a:r>
            <a:r>
              <a:rPr lang="en-IN" dirty="0"/>
              <a:t>, HIGH);</a:t>
            </a:r>
          </a:p>
          <a:p>
            <a:pPr marL="0" indent="0">
              <a:buNone/>
            </a:pPr>
            <a:r>
              <a:rPr lang="en-IN" dirty="0"/>
              <a:t>    </a:t>
            </a:r>
            <a:r>
              <a:rPr lang="en-IN" dirty="0" err="1"/>
              <a:t>digitalWrite</a:t>
            </a:r>
            <a:r>
              <a:rPr lang="en-IN" dirty="0"/>
              <a:t>(</a:t>
            </a:r>
            <a:r>
              <a:rPr lang="en-IN" dirty="0" err="1"/>
              <a:t>leftRoadYellowPin</a:t>
            </a:r>
            <a:r>
              <a:rPr lang="en-IN" dirty="0"/>
              <a:t>, LOW);</a:t>
            </a:r>
          </a:p>
          <a:p>
            <a:pPr marL="0" indent="0">
              <a:buNone/>
            </a:pPr>
            <a:r>
              <a:rPr lang="en-IN" dirty="0"/>
              <a:t>    </a:t>
            </a:r>
            <a:r>
              <a:rPr lang="en-IN" dirty="0" err="1"/>
              <a:t>digitalWrite</a:t>
            </a:r>
            <a:r>
              <a:rPr lang="en-IN" dirty="0"/>
              <a:t>(</a:t>
            </a:r>
            <a:r>
              <a:rPr lang="en-IN" dirty="0" err="1"/>
              <a:t>rightRoadRedPin</a:t>
            </a:r>
            <a:r>
              <a:rPr lang="en-IN" dirty="0"/>
              <a:t>, LOW);</a:t>
            </a:r>
          </a:p>
          <a:p>
            <a:pPr marL="0" indent="0">
              <a:buNone/>
            </a:pPr>
            <a:r>
              <a:rPr lang="en-IN" dirty="0"/>
              <a:t>    </a:t>
            </a:r>
            <a:r>
              <a:rPr lang="en-IN" dirty="0" err="1"/>
              <a:t>digitalWrite</a:t>
            </a:r>
            <a:r>
              <a:rPr lang="en-IN" dirty="0"/>
              <a:t>(</a:t>
            </a:r>
            <a:r>
              <a:rPr lang="en-IN" dirty="0" err="1"/>
              <a:t>rightRoadGreenPin</a:t>
            </a:r>
            <a:r>
              <a:rPr lang="en-IN" dirty="0"/>
              <a:t>, HIGH);</a:t>
            </a:r>
          </a:p>
          <a:p>
            <a:pPr marL="0" indent="0">
              <a:buNone/>
            </a:pPr>
            <a:r>
              <a:rPr lang="en-IN" dirty="0"/>
              <a:t>    </a:t>
            </a:r>
            <a:r>
              <a:rPr lang="en-IN" dirty="0" err="1"/>
              <a:t>digitalWrite</a:t>
            </a:r>
            <a:r>
              <a:rPr lang="en-IN" dirty="0"/>
              <a:t>(</a:t>
            </a:r>
            <a:r>
              <a:rPr lang="en-IN" dirty="0" err="1"/>
              <a:t>rightRoadYellowPin</a:t>
            </a:r>
            <a:r>
              <a:rPr lang="en-IN" dirty="0"/>
              <a:t>, LOW);</a:t>
            </a:r>
          </a:p>
          <a:p>
            <a:pPr marL="0" indent="0">
              <a:buNone/>
            </a:pPr>
            <a:r>
              <a:rPr lang="en-IN" dirty="0"/>
              <a:t>  }  </a:t>
            </a:r>
          </a:p>
          <a:p>
            <a:pPr marL="0" indent="0">
              <a:buNone/>
            </a:pPr>
            <a:r>
              <a:rPr lang="en-US" dirty="0"/>
              <a:t>}</a:t>
            </a:r>
            <a:endParaRPr lang="en-IN" dirty="0"/>
          </a:p>
        </p:txBody>
      </p:sp>
    </p:spTree>
    <p:extLst>
      <p:ext uri="{BB962C8B-B14F-4D97-AF65-F5344CB8AC3E}">
        <p14:creationId xmlns:p14="http://schemas.microsoft.com/office/powerpoint/2010/main" val="3512155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757" y="640806"/>
            <a:ext cx="8610600" cy="1293028"/>
          </a:xfrm>
        </p:spPr>
        <p:txBody>
          <a:bodyPr/>
          <a:lstStyle/>
          <a:p>
            <a:pPr algn="l"/>
            <a:r>
              <a:rPr lang="en-US" b="1" dirty="0">
                <a:solidFill>
                  <a:srgbClr val="FF0000"/>
                </a:solidFill>
              </a:rPr>
              <a:t>Output(image):</a:t>
            </a:r>
            <a:endParaRPr lang="en-IN" b="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7068" y="1287320"/>
            <a:ext cx="2605670" cy="4024313"/>
          </a:xfrm>
        </p:spPr>
      </p:pic>
      <p:sp>
        <p:nvSpPr>
          <p:cNvPr id="5" name="Rectangle 4"/>
          <p:cNvSpPr/>
          <p:nvPr/>
        </p:nvSpPr>
        <p:spPr>
          <a:xfrm>
            <a:off x="1414007" y="2437026"/>
            <a:ext cx="5674951" cy="2031325"/>
          </a:xfrm>
          <a:prstGeom prst="rect">
            <a:avLst/>
          </a:prstGeom>
        </p:spPr>
        <p:txBody>
          <a:bodyPr wrap="none">
            <a:spAutoFit/>
          </a:bodyPr>
          <a:lstStyle/>
          <a:p>
            <a:r>
              <a:rPr lang="en-US" b="1" dirty="0"/>
              <a:t>This is the output for 3 roads</a:t>
            </a:r>
          </a:p>
          <a:p>
            <a:endParaRPr lang="en-US" b="1" dirty="0"/>
          </a:p>
          <a:p>
            <a:endParaRPr lang="en-US" b="1" dirty="0"/>
          </a:p>
          <a:p>
            <a:endParaRPr lang="en-US" b="1" dirty="0"/>
          </a:p>
          <a:p>
            <a:endParaRPr lang="en-US" b="1" dirty="0"/>
          </a:p>
          <a:p>
            <a:r>
              <a:rPr lang="en-US" b="1" dirty="0"/>
              <a:t>WOKWI PROJRCT 2 LINK:</a:t>
            </a:r>
          </a:p>
          <a:p>
            <a:r>
              <a:rPr lang="en-IN" dirty="0">
                <a:solidFill>
                  <a:srgbClr val="33CCFF"/>
                </a:solidFill>
              </a:rPr>
              <a:t>https://wokwi.com/projects/379571034449458177</a:t>
            </a:r>
          </a:p>
        </p:txBody>
      </p:sp>
    </p:spTree>
    <p:extLst>
      <p:ext uri="{BB962C8B-B14F-4D97-AF65-F5344CB8AC3E}">
        <p14:creationId xmlns:p14="http://schemas.microsoft.com/office/powerpoint/2010/main" val="633029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854" y="681995"/>
            <a:ext cx="8610600" cy="1293028"/>
          </a:xfrm>
        </p:spPr>
        <p:txBody>
          <a:bodyPr/>
          <a:lstStyle/>
          <a:p>
            <a:pPr algn="l"/>
            <a:r>
              <a:rPr lang="en-US" b="1" dirty="0">
                <a:solidFill>
                  <a:srgbClr val="FF0000"/>
                </a:solidFill>
              </a:rPr>
              <a:t>Using </a:t>
            </a:r>
            <a:r>
              <a:rPr lang="en-US" b="1" dirty="0" err="1">
                <a:solidFill>
                  <a:srgbClr val="FF0000"/>
                </a:solidFill>
              </a:rPr>
              <a:t>Raspbeery</a:t>
            </a:r>
            <a:r>
              <a:rPr lang="en-US" b="1" dirty="0">
                <a:solidFill>
                  <a:srgbClr val="FF0000"/>
                </a:solidFill>
              </a:rPr>
              <a:t> pi 3:</a:t>
            </a:r>
            <a:endParaRPr lang="en-IN" b="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a:t>Components:</a:t>
            </a:r>
          </a:p>
          <a:p>
            <a:pPr>
              <a:buClr>
                <a:srgbClr val="FFFF00"/>
              </a:buClr>
              <a:buFont typeface="Wingdings" panose="05000000000000000000" pitchFamily="2" charset="2"/>
              <a:buChar char="v"/>
            </a:pPr>
            <a:r>
              <a:rPr lang="en-US" dirty="0"/>
              <a:t> </a:t>
            </a:r>
            <a:r>
              <a:rPr lang="en-US" dirty="0" err="1"/>
              <a:t>Raspbeery</a:t>
            </a:r>
            <a:r>
              <a:rPr lang="en-US" dirty="0"/>
              <a:t> pi 3</a:t>
            </a:r>
          </a:p>
          <a:p>
            <a:pPr>
              <a:buClr>
                <a:srgbClr val="FFFF00"/>
              </a:buClr>
              <a:buFont typeface="Wingdings" panose="05000000000000000000" pitchFamily="2" charset="2"/>
              <a:buChar char="v"/>
            </a:pPr>
            <a:r>
              <a:rPr lang="en-US" dirty="0"/>
              <a:t> IR sensors</a:t>
            </a:r>
          </a:p>
          <a:p>
            <a:pPr>
              <a:buClr>
                <a:srgbClr val="FFFF00"/>
              </a:buClr>
              <a:buFont typeface="Wingdings" panose="05000000000000000000" pitchFamily="2" charset="2"/>
              <a:buChar char="v"/>
            </a:pPr>
            <a:r>
              <a:rPr lang="en-US" dirty="0"/>
              <a:t> 4 sets of 3 LED’s</a:t>
            </a:r>
          </a:p>
          <a:p>
            <a:pPr>
              <a:buClr>
                <a:srgbClr val="FFFF00"/>
              </a:buClr>
              <a:buFont typeface="Wingdings" panose="05000000000000000000" pitchFamily="2" charset="2"/>
              <a:buChar char="v"/>
            </a:pPr>
            <a:r>
              <a:rPr lang="en-US" dirty="0"/>
              <a:t> wires</a:t>
            </a:r>
          </a:p>
          <a:p>
            <a:pPr>
              <a:buClr>
                <a:srgbClr val="FFFF00"/>
              </a:buClr>
              <a:buFont typeface="Wingdings" panose="05000000000000000000" pitchFamily="2" charset="2"/>
              <a:buChar char="v"/>
            </a:pPr>
            <a:endParaRPr lang="en-IN" dirty="0"/>
          </a:p>
        </p:txBody>
      </p:sp>
    </p:spTree>
    <p:extLst>
      <p:ext uri="{BB962C8B-B14F-4D97-AF65-F5344CB8AC3E}">
        <p14:creationId xmlns:p14="http://schemas.microsoft.com/office/powerpoint/2010/main" val="2018583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849" y="607854"/>
            <a:ext cx="8610600" cy="1293028"/>
          </a:xfrm>
        </p:spPr>
        <p:txBody>
          <a:bodyPr/>
          <a:lstStyle/>
          <a:p>
            <a:pPr algn="l"/>
            <a:r>
              <a:rPr lang="en-US" b="1" dirty="0">
                <a:solidFill>
                  <a:srgbClr val="FF0000"/>
                </a:solidFill>
              </a:rPr>
              <a:t>OUTPUT IMAGE:</a:t>
            </a:r>
            <a:endParaRPr lang="en-IN" b="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925" y="2062120"/>
            <a:ext cx="8479802" cy="4024313"/>
          </a:xfrm>
        </p:spPr>
      </p:pic>
      <p:sp>
        <p:nvSpPr>
          <p:cNvPr id="5" name="Rectangle 4"/>
          <p:cNvSpPr/>
          <p:nvPr/>
        </p:nvSpPr>
        <p:spPr>
          <a:xfrm>
            <a:off x="5665046" y="1069702"/>
            <a:ext cx="3762568" cy="369332"/>
          </a:xfrm>
          <a:prstGeom prst="rect">
            <a:avLst/>
          </a:prstGeom>
        </p:spPr>
        <p:txBody>
          <a:bodyPr wrap="none">
            <a:spAutoFit/>
          </a:bodyPr>
          <a:lstStyle/>
          <a:p>
            <a:r>
              <a:rPr lang="en-US" b="1" dirty="0"/>
              <a:t>This is the output for 4 way roads</a:t>
            </a:r>
            <a:endParaRPr lang="en-IN" dirty="0"/>
          </a:p>
        </p:txBody>
      </p:sp>
    </p:spTree>
    <p:extLst>
      <p:ext uri="{BB962C8B-B14F-4D97-AF65-F5344CB8AC3E}">
        <p14:creationId xmlns:p14="http://schemas.microsoft.com/office/powerpoint/2010/main" val="346275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1287" y="3295137"/>
            <a:ext cx="3028950" cy="3028950"/>
          </a:xfrm>
          <a:prstGeom prst="rect">
            <a:avLst/>
          </a:prstGeom>
        </p:spPr>
      </p:pic>
      <p:sp>
        <p:nvSpPr>
          <p:cNvPr id="6" name="Content Placeholder 5">
            <a:extLst>
              <a:ext uri="{FF2B5EF4-FFF2-40B4-BE49-F238E27FC236}">
                <a16:creationId xmlns:a16="http://schemas.microsoft.com/office/drawing/2014/main" id="{798AB7D9-B345-E19D-8356-5218E9680C36}"/>
              </a:ext>
            </a:extLst>
          </p:cNvPr>
          <p:cNvSpPr>
            <a:spLocks noGrp="1"/>
          </p:cNvSpPr>
          <p:nvPr>
            <p:ph idx="1"/>
          </p:nvPr>
        </p:nvSpPr>
        <p:spPr>
          <a:xfrm>
            <a:off x="3062884" y="4152305"/>
            <a:ext cx="3839766" cy="750094"/>
          </a:xfrm>
        </p:spPr>
        <p:txBody>
          <a:bodyPr>
            <a:normAutofit/>
          </a:bodyPr>
          <a:lstStyle/>
          <a:p>
            <a:pPr marL="0" indent="0">
              <a:buNone/>
            </a:pPr>
            <a:r>
              <a:rPr lang="en-US" sz="4800" dirty="0"/>
              <a:t>Thank you</a:t>
            </a:r>
          </a:p>
        </p:txBody>
      </p:sp>
    </p:spTree>
    <p:extLst>
      <p:ext uri="{BB962C8B-B14F-4D97-AF65-F5344CB8AC3E}">
        <p14:creationId xmlns:p14="http://schemas.microsoft.com/office/powerpoint/2010/main" val="71233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14946"/>
            <a:ext cx="8610600" cy="1293028"/>
          </a:xfrm>
        </p:spPr>
        <p:txBody>
          <a:bodyPr/>
          <a:lstStyle/>
          <a:p>
            <a:pPr algn="l"/>
            <a:r>
              <a:rPr lang="en-US" b="1" dirty="0">
                <a:solidFill>
                  <a:srgbClr val="00FF00"/>
                </a:solidFill>
              </a:rPr>
              <a:t>Introduction:</a:t>
            </a:r>
            <a:endParaRPr lang="en-IN" b="1" dirty="0">
              <a:solidFill>
                <a:srgbClr val="00FF00"/>
              </a:solidFill>
            </a:endParaRPr>
          </a:p>
        </p:txBody>
      </p:sp>
      <p:sp>
        <p:nvSpPr>
          <p:cNvPr id="3" name="Content Placeholder 2"/>
          <p:cNvSpPr>
            <a:spLocks noGrp="1"/>
          </p:cNvSpPr>
          <p:nvPr>
            <p:ph idx="1"/>
          </p:nvPr>
        </p:nvSpPr>
        <p:spPr/>
        <p:txBody>
          <a:bodyPr/>
          <a:lstStyle/>
          <a:p>
            <a:pPr>
              <a:buClr>
                <a:srgbClr val="FFFF00"/>
              </a:buClr>
              <a:buFont typeface="Wingdings" panose="05000000000000000000" pitchFamily="2" charset="2"/>
              <a:buChar char="v"/>
            </a:pPr>
            <a:r>
              <a:rPr lang="en-US" dirty="0"/>
              <a:t>Traffic management is the application of specific traffic control practices, within a defined policy framework, over a length of road or an area, to achieve specified objectives which may be set by national, state or local governments.</a:t>
            </a:r>
          </a:p>
          <a:p>
            <a:pPr>
              <a:buClr>
                <a:srgbClr val="FFFF00"/>
              </a:buClr>
              <a:buFont typeface="Wingdings" panose="05000000000000000000" pitchFamily="2" charset="2"/>
              <a:buChar char="v"/>
            </a:pPr>
            <a:r>
              <a:rPr lang="en-US" dirty="0"/>
              <a:t>A traffic management plan involves planning and controlling the movement of people and goods within an area. This can include stationary and moving traffic, pedestrians, cyclists, and vehicles. The goal of traffic management is to keep this movement orderly and efficiently to </a:t>
            </a:r>
            <a:r>
              <a:rPr lang="en-US" dirty="0" err="1"/>
              <a:t>minimise</a:t>
            </a:r>
            <a:r>
              <a:rPr lang="en-US" dirty="0"/>
              <a:t> risk at the workplace</a:t>
            </a:r>
          </a:p>
          <a:p>
            <a:pPr>
              <a:buClr>
                <a:srgbClr val="FFFF00"/>
              </a:buClr>
              <a:buFont typeface="Wingdings" panose="05000000000000000000" pitchFamily="2" charset="2"/>
              <a:buChar char="v"/>
            </a:pPr>
            <a:r>
              <a:rPr lang="en-US" dirty="0"/>
              <a:t>This project is using </a:t>
            </a:r>
            <a:r>
              <a:rPr lang="en-US" dirty="0" err="1"/>
              <a:t>arduini</a:t>
            </a:r>
            <a:r>
              <a:rPr lang="en-US" dirty="0"/>
              <a:t> </a:t>
            </a:r>
            <a:r>
              <a:rPr lang="en-US" dirty="0" err="1"/>
              <a:t>uno</a:t>
            </a:r>
            <a:r>
              <a:rPr lang="en-US" dirty="0"/>
              <a:t>.</a:t>
            </a:r>
            <a:endParaRPr lang="en-IN" dirty="0"/>
          </a:p>
        </p:txBody>
      </p:sp>
    </p:spTree>
    <p:extLst>
      <p:ext uri="{BB962C8B-B14F-4D97-AF65-F5344CB8AC3E}">
        <p14:creationId xmlns:p14="http://schemas.microsoft.com/office/powerpoint/2010/main" val="475303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119" y="649043"/>
            <a:ext cx="8610600" cy="1293028"/>
          </a:xfrm>
        </p:spPr>
        <p:txBody>
          <a:bodyPr/>
          <a:lstStyle/>
          <a:p>
            <a:pPr algn="l"/>
            <a:r>
              <a:rPr lang="en-US" b="1" i="1" dirty="0">
                <a:solidFill>
                  <a:srgbClr val="FFFF00"/>
                </a:solidFill>
              </a:rPr>
              <a:t>PROGRAM 1:</a:t>
            </a:r>
            <a:endParaRPr lang="en-IN" b="1" i="1" dirty="0">
              <a:solidFill>
                <a:srgbClr val="FFFF00"/>
              </a:solidFill>
            </a:endParaRPr>
          </a:p>
        </p:txBody>
      </p:sp>
      <p:sp>
        <p:nvSpPr>
          <p:cNvPr id="3" name="Content Placeholder 2"/>
          <p:cNvSpPr>
            <a:spLocks noGrp="1"/>
          </p:cNvSpPr>
          <p:nvPr>
            <p:ph idx="1"/>
          </p:nvPr>
        </p:nvSpPr>
        <p:spPr/>
        <p:txBody>
          <a:bodyPr>
            <a:normAutofit/>
          </a:bodyPr>
          <a:lstStyle/>
          <a:p>
            <a:pPr marL="0" indent="0">
              <a:buNone/>
            </a:pPr>
            <a:r>
              <a:rPr lang="en-US" b="1" dirty="0">
                <a:solidFill>
                  <a:srgbClr val="FF0000"/>
                </a:solidFill>
              </a:rPr>
              <a:t>COMPONENTS:</a:t>
            </a:r>
          </a:p>
          <a:p>
            <a:pPr>
              <a:buClr>
                <a:srgbClr val="00FF00"/>
              </a:buClr>
              <a:buFont typeface="Wingdings" panose="05000000000000000000" pitchFamily="2" charset="2"/>
              <a:buChar char="§"/>
            </a:pPr>
            <a:r>
              <a:rPr lang="en-US" b="1" dirty="0"/>
              <a:t>Arduino </a:t>
            </a:r>
            <a:r>
              <a:rPr lang="en-US" b="1" dirty="0" err="1"/>
              <a:t>uno</a:t>
            </a:r>
            <a:endParaRPr lang="en-US" b="1" dirty="0"/>
          </a:p>
          <a:p>
            <a:pPr>
              <a:buClr>
                <a:srgbClr val="00FF00"/>
              </a:buClr>
              <a:buFont typeface="Wingdings" panose="05000000000000000000" pitchFamily="2" charset="2"/>
              <a:buChar char="§"/>
            </a:pPr>
            <a:r>
              <a:rPr lang="en-US" b="1" dirty="0"/>
              <a:t>4 LED’s</a:t>
            </a:r>
          </a:p>
          <a:p>
            <a:pPr>
              <a:buClr>
                <a:srgbClr val="00FF00"/>
              </a:buClr>
              <a:buFont typeface="Wingdings" panose="05000000000000000000" pitchFamily="2" charset="2"/>
              <a:buChar char="§"/>
            </a:pPr>
            <a:r>
              <a:rPr lang="en-US" b="1" dirty="0"/>
              <a:t>2 </a:t>
            </a:r>
            <a:r>
              <a:rPr lang="en-US" b="1" dirty="0" err="1"/>
              <a:t>PushButton</a:t>
            </a:r>
            <a:r>
              <a:rPr lang="en-US" b="1" dirty="0"/>
              <a:t> </a:t>
            </a:r>
          </a:p>
          <a:p>
            <a:pPr>
              <a:buClr>
                <a:srgbClr val="00FF00"/>
              </a:buClr>
              <a:buFont typeface="Wingdings" panose="05000000000000000000" pitchFamily="2" charset="2"/>
              <a:buChar char="§"/>
            </a:pPr>
            <a:r>
              <a:rPr lang="en-US" b="1" dirty="0"/>
              <a:t>Wires</a:t>
            </a:r>
            <a:endParaRPr lang="en-IN" b="1" dirty="0"/>
          </a:p>
          <a:p>
            <a:pPr marL="0" indent="0">
              <a:buNone/>
            </a:pPr>
            <a:br>
              <a:rPr lang="en-IN" dirty="0"/>
            </a:br>
            <a:endParaRPr lang="en-IN" dirty="0"/>
          </a:p>
          <a:p>
            <a:pPr marL="0" indent="0">
              <a:buClr>
                <a:srgbClr val="00B050"/>
              </a:buClr>
              <a:buNone/>
            </a:pPr>
            <a:endParaRPr lang="en-IN" dirty="0"/>
          </a:p>
        </p:txBody>
      </p:sp>
    </p:spTree>
    <p:extLst>
      <p:ext uri="{BB962C8B-B14F-4D97-AF65-F5344CB8AC3E}">
        <p14:creationId xmlns:p14="http://schemas.microsoft.com/office/powerpoint/2010/main" val="2913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72611"/>
            <a:ext cx="8610600" cy="1293028"/>
          </a:xfrm>
        </p:spPr>
        <p:txBody>
          <a:bodyPr/>
          <a:lstStyle/>
          <a:p>
            <a:pPr algn="l"/>
            <a:r>
              <a:rPr lang="en-US" b="1" dirty="0">
                <a:solidFill>
                  <a:srgbClr val="FF0000"/>
                </a:solidFill>
                <a:latin typeface="Adobe Caslon Pro Bold" panose="0205070206050A020403" pitchFamily="18" charset="0"/>
              </a:rPr>
              <a:t>CODING:</a:t>
            </a:r>
            <a:endParaRPr lang="en-IN" b="1" dirty="0">
              <a:solidFill>
                <a:srgbClr val="FF0000"/>
              </a:solidFill>
              <a:latin typeface="Adobe Caslon Pro Bold" panose="0205070206050A020403" pitchFamily="18" charset="0"/>
            </a:endParaRPr>
          </a:p>
        </p:txBody>
      </p:sp>
      <p:sp>
        <p:nvSpPr>
          <p:cNvPr id="3" name="Content Placeholder 2"/>
          <p:cNvSpPr>
            <a:spLocks noGrp="1"/>
          </p:cNvSpPr>
          <p:nvPr>
            <p:ph idx="1"/>
          </p:nvPr>
        </p:nvSpPr>
        <p:spPr/>
        <p:txBody>
          <a:bodyPr/>
          <a:lstStyle/>
          <a:p>
            <a:pPr marL="0" indent="0">
              <a:buNone/>
            </a:pPr>
            <a:r>
              <a:rPr lang="en-IN" dirty="0" err="1"/>
              <a:t>const</a:t>
            </a:r>
            <a:r>
              <a:rPr lang="en-IN" dirty="0"/>
              <a:t> </a:t>
            </a:r>
            <a:r>
              <a:rPr lang="en-IN" dirty="0" err="1"/>
              <a:t>int</a:t>
            </a:r>
            <a:r>
              <a:rPr lang="en-IN" dirty="0"/>
              <a:t> </a:t>
            </a:r>
            <a:r>
              <a:rPr lang="en-IN" dirty="0" err="1"/>
              <a:t>mainRoadRedPin</a:t>
            </a:r>
            <a:r>
              <a:rPr lang="en-IN" dirty="0"/>
              <a:t> = 2;</a:t>
            </a:r>
          </a:p>
          <a:p>
            <a:pPr marL="0" indent="0">
              <a:buNone/>
            </a:pPr>
            <a:r>
              <a:rPr lang="en-IN" dirty="0" err="1"/>
              <a:t>const</a:t>
            </a:r>
            <a:r>
              <a:rPr lang="en-IN" dirty="0"/>
              <a:t> </a:t>
            </a:r>
            <a:r>
              <a:rPr lang="en-IN" dirty="0" err="1"/>
              <a:t>int</a:t>
            </a:r>
            <a:r>
              <a:rPr lang="en-IN" dirty="0"/>
              <a:t> </a:t>
            </a:r>
            <a:r>
              <a:rPr lang="en-IN" dirty="0" err="1"/>
              <a:t>mainRoadGreenPin</a:t>
            </a:r>
            <a:r>
              <a:rPr lang="en-IN" dirty="0"/>
              <a:t> = 3;</a:t>
            </a:r>
          </a:p>
          <a:p>
            <a:pPr marL="0" indent="0">
              <a:buNone/>
            </a:pPr>
            <a:r>
              <a:rPr lang="en-IN" dirty="0" err="1"/>
              <a:t>const</a:t>
            </a:r>
            <a:r>
              <a:rPr lang="en-IN" dirty="0"/>
              <a:t> </a:t>
            </a:r>
            <a:r>
              <a:rPr lang="en-IN" dirty="0" err="1"/>
              <a:t>int</a:t>
            </a:r>
            <a:r>
              <a:rPr lang="en-IN" dirty="0"/>
              <a:t> </a:t>
            </a:r>
            <a:r>
              <a:rPr lang="en-IN" dirty="0" err="1"/>
              <a:t>sideRoadRedPin</a:t>
            </a:r>
            <a:r>
              <a:rPr lang="en-IN" dirty="0"/>
              <a:t> = 4;</a:t>
            </a:r>
          </a:p>
          <a:p>
            <a:pPr marL="0" indent="0">
              <a:buNone/>
            </a:pPr>
            <a:r>
              <a:rPr lang="en-IN" dirty="0" err="1"/>
              <a:t>const</a:t>
            </a:r>
            <a:r>
              <a:rPr lang="en-IN" dirty="0"/>
              <a:t> </a:t>
            </a:r>
            <a:r>
              <a:rPr lang="en-IN" dirty="0" err="1"/>
              <a:t>int</a:t>
            </a:r>
            <a:r>
              <a:rPr lang="en-IN" dirty="0"/>
              <a:t> </a:t>
            </a:r>
            <a:r>
              <a:rPr lang="en-IN" dirty="0" err="1"/>
              <a:t>sideRoadGreenPin</a:t>
            </a:r>
            <a:r>
              <a:rPr lang="en-IN" dirty="0"/>
              <a:t> = 5;</a:t>
            </a:r>
          </a:p>
          <a:p>
            <a:pPr marL="0" indent="0">
              <a:buNone/>
            </a:pPr>
            <a:r>
              <a:rPr lang="en-IN" dirty="0" err="1"/>
              <a:t>const</a:t>
            </a:r>
            <a:r>
              <a:rPr lang="en-IN" dirty="0"/>
              <a:t> </a:t>
            </a:r>
            <a:r>
              <a:rPr lang="en-IN" dirty="0" err="1"/>
              <a:t>int</a:t>
            </a:r>
            <a:r>
              <a:rPr lang="en-IN" dirty="0"/>
              <a:t> </a:t>
            </a:r>
            <a:r>
              <a:rPr lang="en-IN" dirty="0" err="1"/>
              <a:t>mainRoadSensorPin</a:t>
            </a:r>
            <a:r>
              <a:rPr lang="en-IN" dirty="0"/>
              <a:t> = 6;</a:t>
            </a:r>
          </a:p>
          <a:p>
            <a:pPr marL="0" indent="0">
              <a:buNone/>
            </a:pPr>
            <a:r>
              <a:rPr lang="en-IN" dirty="0" err="1"/>
              <a:t>const</a:t>
            </a:r>
            <a:r>
              <a:rPr lang="en-IN" dirty="0"/>
              <a:t> </a:t>
            </a:r>
            <a:r>
              <a:rPr lang="en-IN" dirty="0" err="1"/>
              <a:t>int</a:t>
            </a:r>
            <a:r>
              <a:rPr lang="en-IN" dirty="0"/>
              <a:t> </a:t>
            </a:r>
            <a:r>
              <a:rPr lang="en-IN" dirty="0" err="1"/>
              <a:t>sideRoadSensorPin</a:t>
            </a:r>
            <a:r>
              <a:rPr lang="en-IN" dirty="0"/>
              <a:t> = 7;</a:t>
            </a:r>
          </a:p>
          <a:p>
            <a:pPr marL="0" indent="0">
              <a:buNone/>
            </a:pPr>
            <a:br>
              <a:rPr lang="en-IN" dirty="0"/>
            </a:br>
            <a:endParaRPr lang="en-IN" dirty="0"/>
          </a:p>
        </p:txBody>
      </p:sp>
    </p:spTree>
    <p:extLst>
      <p:ext uri="{BB962C8B-B14F-4D97-AF65-F5344CB8AC3E}">
        <p14:creationId xmlns:p14="http://schemas.microsoft.com/office/powerpoint/2010/main" val="282225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void setup() {</a:t>
            </a:r>
          </a:p>
          <a:p>
            <a:pPr marL="0" indent="0">
              <a:buNone/>
            </a:pPr>
            <a:r>
              <a:rPr lang="en-IN" dirty="0"/>
              <a:t>  </a:t>
            </a:r>
            <a:r>
              <a:rPr lang="en-IN" dirty="0" err="1"/>
              <a:t>pinMode</a:t>
            </a:r>
            <a:r>
              <a:rPr lang="en-IN" dirty="0"/>
              <a:t>(</a:t>
            </a:r>
            <a:r>
              <a:rPr lang="en-IN" dirty="0" err="1"/>
              <a:t>mainRoadRedPin</a:t>
            </a:r>
            <a:r>
              <a:rPr lang="en-IN" dirty="0"/>
              <a:t>, OUTPUT);</a:t>
            </a:r>
          </a:p>
          <a:p>
            <a:pPr marL="0" indent="0">
              <a:buNone/>
            </a:pPr>
            <a:r>
              <a:rPr lang="en-IN" dirty="0"/>
              <a:t>  </a:t>
            </a:r>
            <a:r>
              <a:rPr lang="en-IN" dirty="0" err="1"/>
              <a:t>pinMode</a:t>
            </a:r>
            <a:r>
              <a:rPr lang="en-IN" dirty="0"/>
              <a:t>(</a:t>
            </a:r>
            <a:r>
              <a:rPr lang="en-IN" dirty="0" err="1"/>
              <a:t>mainRoadGreenPin</a:t>
            </a:r>
            <a:r>
              <a:rPr lang="en-IN" dirty="0"/>
              <a:t>, OUTPUT);</a:t>
            </a:r>
          </a:p>
          <a:p>
            <a:pPr marL="0" indent="0">
              <a:buNone/>
            </a:pPr>
            <a:r>
              <a:rPr lang="en-IN" dirty="0"/>
              <a:t>  </a:t>
            </a:r>
            <a:r>
              <a:rPr lang="en-IN" dirty="0" err="1"/>
              <a:t>pinMode</a:t>
            </a:r>
            <a:r>
              <a:rPr lang="en-IN" dirty="0"/>
              <a:t>(</a:t>
            </a:r>
            <a:r>
              <a:rPr lang="en-IN" dirty="0" err="1"/>
              <a:t>sideRoadRedPin</a:t>
            </a:r>
            <a:r>
              <a:rPr lang="en-IN" dirty="0"/>
              <a:t>, OUTPUT);</a:t>
            </a:r>
          </a:p>
          <a:p>
            <a:pPr marL="0" indent="0">
              <a:buNone/>
            </a:pPr>
            <a:r>
              <a:rPr lang="en-IN" dirty="0"/>
              <a:t>  </a:t>
            </a:r>
            <a:r>
              <a:rPr lang="en-IN" dirty="0" err="1"/>
              <a:t>pinMode</a:t>
            </a:r>
            <a:r>
              <a:rPr lang="en-IN" dirty="0"/>
              <a:t>(</a:t>
            </a:r>
            <a:r>
              <a:rPr lang="en-IN" dirty="0" err="1"/>
              <a:t>sideRoadGreenPin</a:t>
            </a:r>
            <a:r>
              <a:rPr lang="en-IN" dirty="0"/>
              <a:t>, OUTPUT);</a:t>
            </a:r>
          </a:p>
          <a:p>
            <a:pPr marL="0" indent="0">
              <a:buNone/>
            </a:pPr>
            <a:r>
              <a:rPr lang="en-IN" dirty="0"/>
              <a:t>  </a:t>
            </a:r>
            <a:r>
              <a:rPr lang="en-IN" dirty="0" err="1"/>
              <a:t>pinMode</a:t>
            </a:r>
            <a:r>
              <a:rPr lang="en-IN" dirty="0"/>
              <a:t>(</a:t>
            </a:r>
            <a:r>
              <a:rPr lang="en-IN" dirty="0" err="1"/>
              <a:t>mainRoadSensorPin</a:t>
            </a:r>
            <a:r>
              <a:rPr lang="en-IN" dirty="0"/>
              <a:t>, INPUT_PULLUP);</a:t>
            </a:r>
          </a:p>
          <a:p>
            <a:pPr marL="0" indent="0">
              <a:buNone/>
            </a:pPr>
            <a:r>
              <a:rPr lang="en-IN" dirty="0"/>
              <a:t>  </a:t>
            </a:r>
            <a:r>
              <a:rPr lang="en-IN" dirty="0" err="1"/>
              <a:t>pinMode</a:t>
            </a:r>
            <a:r>
              <a:rPr lang="en-IN" dirty="0"/>
              <a:t>(</a:t>
            </a:r>
            <a:r>
              <a:rPr lang="en-IN" dirty="0" err="1"/>
              <a:t>sideRoadSensorPin</a:t>
            </a:r>
            <a:r>
              <a:rPr lang="en-IN" dirty="0"/>
              <a:t>, INPUT_PULLUP);</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81775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br>
              <a:rPr lang="en-IN" dirty="0"/>
            </a:br>
            <a:r>
              <a:rPr lang="en-IN" dirty="0"/>
              <a:t>void loop() {</a:t>
            </a:r>
          </a:p>
          <a:p>
            <a:pPr marL="0" indent="0">
              <a:buNone/>
            </a:pPr>
            <a:r>
              <a:rPr lang="en-IN" dirty="0"/>
              <a:t>  // Check if there are vehicles on the main road</a:t>
            </a:r>
          </a:p>
          <a:p>
            <a:pPr marL="0" indent="0">
              <a:buNone/>
            </a:pPr>
            <a:r>
              <a:rPr lang="en-IN" dirty="0"/>
              <a:t>  if (</a:t>
            </a:r>
            <a:r>
              <a:rPr lang="en-IN" dirty="0" err="1"/>
              <a:t>digitalRead</a:t>
            </a:r>
            <a:r>
              <a:rPr lang="en-IN" dirty="0"/>
              <a:t>(</a:t>
            </a:r>
            <a:r>
              <a:rPr lang="en-IN" dirty="0" err="1"/>
              <a:t>mainRoadSensorPin</a:t>
            </a:r>
            <a:r>
              <a:rPr lang="en-IN" dirty="0"/>
              <a:t>) == LOW) {</a:t>
            </a:r>
          </a:p>
          <a:p>
            <a:pPr marL="0" indent="0">
              <a:buNone/>
            </a:pPr>
            <a:r>
              <a:rPr lang="en-IN" dirty="0"/>
              <a:t>    // Main road has vehicles, so stop side road traffic</a:t>
            </a:r>
          </a:p>
          <a:p>
            <a:pPr marL="0" indent="0">
              <a:buNone/>
            </a:pPr>
            <a:r>
              <a:rPr lang="en-IN" dirty="0"/>
              <a:t>    </a:t>
            </a:r>
            <a:r>
              <a:rPr lang="en-IN" dirty="0" err="1"/>
              <a:t>digitalWrite</a:t>
            </a:r>
            <a:r>
              <a:rPr lang="en-IN" dirty="0"/>
              <a:t>(</a:t>
            </a:r>
            <a:r>
              <a:rPr lang="en-IN" dirty="0" err="1"/>
              <a:t>mainRoadRedPin</a:t>
            </a:r>
            <a:r>
              <a:rPr lang="en-IN" dirty="0"/>
              <a:t>, LOW);</a:t>
            </a:r>
          </a:p>
          <a:p>
            <a:pPr marL="0" indent="0">
              <a:buNone/>
            </a:pPr>
            <a:r>
              <a:rPr lang="en-IN" dirty="0"/>
              <a:t>    </a:t>
            </a:r>
            <a:r>
              <a:rPr lang="en-IN" dirty="0" err="1"/>
              <a:t>digitalWrite</a:t>
            </a:r>
            <a:r>
              <a:rPr lang="en-IN" dirty="0"/>
              <a:t>(</a:t>
            </a:r>
            <a:r>
              <a:rPr lang="en-IN" dirty="0" err="1"/>
              <a:t>mainRoadGreenPin</a:t>
            </a:r>
            <a:r>
              <a:rPr lang="en-IN" dirty="0"/>
              <a:t>, HIGH);</a:t>
            </a:r>
          </a:p>
          <a:p>
            <a:pPr marL="0" indent="0">
              <a:buNone/>
            </a:pPr>
            <a:r>
              <a:rPr lang="en-IN" dirty="0"/>
              <a:t>    </a:t>
            </a:r>
            <a:r>
              <a:rPr lang="en-IN" dirty="0" err="1"/>
              <a:t>digitalWrite</a:t>
            </a:r>
            <a:r>
              <a:rPr lang="en-IN" dirty="0"/>
              <a:t>(</a:t>
            </a:r>
            <a:r>
              <a:rPr lang="en-IN" dirty="0" err="1"/>
              <a:t>sideRoadRedPin</a:t>
            </a:r>
            <a:r>
              <a:rPr lang="en-IN" dirty="0"/>
              <a:t>, HIGH);</a:t>
            </a:r>
          </a:p>
          <a:p>
            <a:pPr marL="0" indent="0">
              <a:buNone/>
            </a:pPr>
            <a:r>
              <a:rPr lang="en-IN" dirty="0"/>
              <a:t>    </a:t>
            </a:r>
            <a:r>
              <a:rPr lang="en-IN" dirty="0" err="1"/>
              <a:t>digitalWrite</a:t>
            </a:r>
            <a:r>
              <a:rPr lang="en-IN" dirty="0"/>
              <a:t>(</a:t>
            </a:r>
            <a:r>
              <a:rPr lang="en-IN" dirty="0" err="1"/>
              <a:t>sideRoadGreenPin</a:t>
            </a:r>
            <a:r>
              <a:rPr lang="en-IN" dirty="0"/>
              <a:t>, LOW);</a:t>
            </a:r>
          </a:p>
          <a:p>
            <a:pPr marL="0" indent="0">
              <a:buNone/>
            </a:pPr>
            <a:r>
              <a:rPr lang="en-IN" dirty="0"/>
              <a:t> </a:t>
            </a:r>
          </a:p>
        </p:txBody>
      </p:sp>
    </p:spTree>
    <p:extLst>
      <p:ext uri="{BB962C8B-B14F-4D97-AF65-F5344CB8AC3E}">
        <p14:creationId xmlns:p14="http://schemas.microsoft.com/office/powerpoint/2010/main" val="995495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IN" dirty="0"/>
              <a:t>} else if (</a:t>
            </a:r>
            <a:r>
              <a:rPr lang="en-IN" dirty="0" err="1"/>
              <a:t>digitalRead</a:t>
            </a:r>
            <a:r>
              <a:rPr lang="en-IN" dirty="0"/>
              <a:t>(</a:t>
            </a:r>
            <a:r>
              <a:rPr lang="en-IN" dirty="0" err="1"/>
              <a:t>sideRoadSensorPin</a:t>
            </a:r>
            <a:r>
              <a:rPr lang="en-IN" dirty="0"/>
              <a:t>) == LOW) {</a:t>
            </a:r>
          </a:p>
          <a:p>
            <a:pPr marL="0" indent="0">
              <a:buNone/>
            </a:pPr>
            <a:r>
              <a:rPr lang="en-IN" dirty="0"/>
              <a:t>    // Side road has vehicles, so stop main road traffic</a:t>
            </a:r>
          </a:p>
          <a:p>
            <a:pPr marL="0" indent="0">
              <a:buNone/>
            </a:pPr>
            <a:r>
              <a:rPr lang="en-IN" dirty="0"/>
              <a:t>    </a:t>
            </a:r>
            <a:r>
              <a:rPr lang="en-IN" dirty="0" err="1"/>
              <a:t>digitalWrite</a:t>
            </a:r>
            <a:r>
              <a:rPr lang="en-IN" dirty="0"/>
              <a:t>(</a:t>
            </a:r>
            <a:r>
              <a:rPr lang="en-IN" dirty="0" err="1"/>
              <a:t>mainRoadRedPin</a:t>
            </a:r>
            <a:r>
              <a:rPr lang="en-IN" dirty="0"/>
              <a:t>, HIGH);</a:t>
            </a:r>
          </a:p>
          <a:p>
            <a:pPr marL="0" indent="0">
              <a:buNone/>
            </a:pPr>
            <a:r>
              <a:rPr lang="en-IN" dirty="0"/>
              <a:t>    </a:t>
            </a:r>
            <a:r>
              <a:rPr lang="en-IN" dirty="0" err="1"/>
              <a:t>digitalWrite</a:t>
            </a:r>
            <a:r>
              <a:rPr lang="en-IN" dirty="0"/>
              <a:t>(</a:t>
            </a:r>
            <a:r>
              <a:rPr lang="en-IN" dirty="0" err="1"/>
              <a:t>mainRoadGreenPin</a:t>
            </a:r>
            <a:r>
              <a:rPr lang="en-IN" dirty="0"/>
              <a:t>, LOW);</a:t>
            </a:r>
          </a:p>
          <a:p>
            <a:pPr marL="0" indent="0">
              <a:buNone/>
            </a:pPr>
            <a:r>
              <a:rPr lang="en-IN" dirty="0"/>
              <a:t>    </a:t>
            </a:r>
            <a:r>
              <a:rPr lang="en-IN" dirty="0" err="1"/>
              <a:t>digitalWrite</a:t>
            </a:r>
            <a:r>
              <a:rPr lang="en-IN" dirty="0"/>
              <a:t>(</a:t>
            </a:r>
            <a:r>
              <a:rPr lang="en-IN" dirty="0" err="1"/>
              <a:t>sideRoadRedPin</a:t>
            </a:r>
            <a:r>
              <a:rPr lang="en-IN" dirty="0"/>
              <a:t>, LOW);</a:t>
            </a:r>
          </a:p>
          <a:p>
            <a:pPr marL="0" indent="0">
              <a:buNone/>
            </a:pPr>
            <a:r>
              <a:rPr lang="en-IN" dirty="0"/>
              <a:t>    </a:t>
            </a:r>
            <a:r>
              <a:rPr lang="en-IN" dirty="0" err="1"/>
              <a:t>digitalWrite</a:t>
            </a:r>
            <a:r>
              <a:rPr lang="en-IN" dirty="0"/>
              <a:t>(</a:t>
            </a:r>
            <a:r>
              <a:rPr lang="en-IN" dirty="0" err="1"/>
              <a:t>sideRoadGreenPin</a:t>
            </a:r>
            <a:r>
              <a:rPr lang="en-IN" dirty="0"/>
              <a:t>, HIGH);</a:t>
            </a:r>
          </a:p>
          <a:p>
            <a:pPr marL="0" indent="0">
              <a:buNone/>
            </a:pPr>
            <a:r>
              <a:rPr lang="en-IN" dirty="0"/>
              <a:t>  } else {</a:t>
            </a:r>
          </a:p>
          <a:p>
            <a:pPr marL="0" indent="0">
              <a:buNone/>
            </a:pPr>
            <a:r>
              <a:rPr lang="en-IN" dirty="0"/>
              <a:t>    // No vehicles, all lights are red (4-way stop)</a:t>
            </a:r>
          </a:p>
          <a:p>
            <a:pPr marL="0" indent="0">
              <a:buNone/>
            </a:pPr>
            <a:r>
              <a:rPr lang="en-IN" dirty="0"/>
              <a:t>    </a:t>
            </a:r>
            <a:r>
              <a:rPr lang="en-IN" dirty="0" err="1"/>
              <a:t>digitalWrite</a:t>
            </a:r>
            <a:r>
              <a:rPr lang="en-IN" dirty="0"/>
              <a:t>(</a:t>
            </a:r>
            <a:r>
              <a:rPr lang="en-IN" dirty="0" err="1"/>
              <a:t>mainRoadRedPin</a:t>
            </a:r>
            <a:r>
              <a:rPr lang="en-IN" dirty="0"/>
              <a:t>, LOW);</a:t>
            </a:r>
          </a:p>
          <a:p>
            <a:pPr marL="0" indent="0">
              <a:buNone/>
            </a:pPr>
            <a:r>
              <a:rPr lang="en-IN" dirty="0"/>
              <a:t>    </a:t>
            </a:r>
            <a:r>
              <a:rPr lang="en-IN" dirty="0" err="1"/>
              <a:t>digitalWrite</a:t>
            </a:r>
            <a:r>
              <a:rPr lang="en-IN" dirty="0"/>
              <a:t>(</a:t>
            </a:r>
            <a:r>
              <a:rPr lang="en-IN" dirty="0" err="1"/>
              <a:t>mainRoadGreenPin</a:t>
            </a:r>
            <a:r>
              <a:rPr lang="en-IN" dirty="0"/>
              <a:t>, HIGH);</a:t>
            </a:r>
          </a:p>
          <a:p>
            <a:pPr marL="0" indent="0">
              <a:buNone/>
            </a:pPr>
            <a:r>
              <a:rPr lang="en-IN" dirty="0"/>
              <a:t>    </a:t>
            </a:r>
            <a:r>
              <a:rPr lang="en-IN" dirty="0" err="1"/>
              <a:t>digitalWrite</a:t>
            </a:r>
            <a:r>
              <a:rPr lang="en-IN" dirty="0"/>
              <a:t>(</a:t>
            </a:r>
            <a:r>
              <a:rPr lang="en-IN" dirty="0" err="1"/>
              <a:t>sideRoadRedPin</a:t>
            </a:r>
            <a:r>
              <a:rPr lang="en-IN" dirty="0"/>
              <a:t>, LOW);</a:t>
            </a:r>
          </a:p>
          <a:p>
            <a:pPr marL="0" indent="0">
              <a:buNone/>
            </a:pPr>
            <a:r>
              <a:rPr lang="en-IN" dirty="0"/>
              <a:t>    </a:t>
            </a:r>
            <a:r>
              <a:rPr lang="en-IN" dirty="0" err="1"/>
              <a:t>digitalWrite</a:t>
            </a:r>
            <a:r>
              <a:rPr lang="en-IN" dirty="0"/>
              <a:t>(</a:t>
            </a:r>
            <a:r>
              <a:rPr lang="en-IN" dirty="0" err="1"/>
              <a:t>sideRoadGreenPin</a:t>
            </a:r>
            <a:r>
              <a:rPr lang="en-IN" dirty="0"/>
              <a:t>, HIGH);</a:t>
            </a:r>
          </a:p>
          <a:p>
            <a:pPr marL="0" indent="0">
              <a:buNone/>
            </a:pPr>
            <a:r>
              <a:rPr lang="en-IN" dirty="0"/>
              <a:t>  }</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53689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190" y="747897"/>
            <a:ext cx="8610600" cy="1583411"/>
          </a:xfrm>
        </p:spPr>
        <p:txBody>
          <a:bodyPr/>
          <a:lstStyle/>
          <a:p>
            <a:pPr algn="l"/>
            <a:r>
              <a:rPr lang="en-US" b="1" dirty="0">
                <a:solidFill>
                  <a:srgbClr val="FF3300"/>
                </a:solidFill>
              </a:rPr>
              <a:t>Output(video);</a:t>
            </a:r>
            <a:endParaRPr lang="en-IN" b="1" dirty="0">
              <a:solidFill>
                <a:srgbClr val="FF3300"/>
              </a:solidFill>
            </a:endParaRPr>
          </a:p>
        </p:txBody>
      </p:sp>
      <p:pic>
        <p:nvPicPr>
          <p:cNvPr id="4" name="output video ">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018638" y="566511"/>
            <a:ext cx="2975318" cy="5948290"/>
          </a:xfrm>
        </p:spPr>
      </p:pic>
      <p:sp>
        <p:nvSpPr>
          <p:cNvPr id="5" name="Rectangle 4"/>
          <p:cNvSpPr/>
          <p:nvPr/>
        </p:nvSpPr>
        <p:spPr>
          <a:xfrm>
            <a:off x="1389739" y="2437025"/>
            <a:ext cx="4747450" cy="3799018"/>
          </a:xfrm>
          <a:prstGeom prst="rect">
            <a:avLst/>
          </a:prstGeom>
        </p:spPr>
        <p:txBody>
          <a:bodyPr wrap="square">
            <a:spAutoFit/>
          </a:bodyPr>
          <a:lstStyle/>
          <a:p>
            <a:endParaRPr lang="en-IN" dirty="0"/>
          </a:p>
        </p:txBody>
      </p:sp>
      <p:sp>
        <p:nvSpPr>
          <p:cNvPr id="6" name="Rectangle 5"/>
          <p:cNvSpPr/>
          <p:nvPr/>
        </p:nvSpPr>
        <p:spPr>
          <a:xfrm>
            <a:off x="1612162" y="2700637"/>
            <a:ext cx="5674951" cy="2862322"/>
          </a:xfrm>
          <a:prstGeom prst="rect">
            <a:avLst/>
          </a:prstGeom>
        </p:spPr>
        <p:txBody>
          <a:bodyPr wrap="none">
            <a:spAutoFit/>
          </a:bodyPr>
          <a:lstStyle/>
          <a:p>
            <a:r>
              <a:rPr lang="en-US" dirty="0"/>
              <a:t>This output</a:t>
            </a:r>
            <a:r>
              <a:rPr lang="en-IN" dirty="0"/>
              <a:t>  used only in two roads.</a:t>
            </a:r>
          </a:p>
          <a:p>
            <a:endParaRPr lang="en-US" dirty="0">
              <a:solidFill>
                <a:srgbClr val="33CCFF"/>
              </a:solidFill>
            </a:endParaRPr>
          </a:p>
          <a:p>
            <a:endParaRPr lang="en-US" dirty="0">
              <a:solidFill>
                <a:srgbClr val="33CCFF"/>
              </a:solidFill>
            </a:endParaRPr>
          </a:p>
          <a:p>
            <a:endParaRPr lang="en-US" dirty="0">
              <a:solidFill>
                <a:srgbClr val="33CCFF"/>
              </a:solidFill>
            </a:endParaRPr>
          </a:p>
          <a:p>
            <a:endParaRPr lang="en-US" dirty="0">
              <a:solidFill>
                <a:srgbClr val="33CCFF"/>
              </a:solidFill>
            </a:endParaRPr>
          </a:p>
          <a:p>
            <a:endParaRPr lang="en-US" dirty="0">
              <a:solidFill>
                <a:srgbClr val="33CCFF"/>
              </a:solidFill>
            </a:endParaRPr>
          </a:p>
          <a:p>
            <a:endParaRPr lang="en-US" dirty="0">
              <a:solidFill>
                <a:srgbClr val="33CCFF"/>
              </a:solidFill>
            </a:endParaRPr>
          </a:p>
          <a:p>
            <a:endParaRPr lang="en-US" dirty="0">
              <a:solidFill>
                <a:srgbClr val="33CCFF"/>
              </a:solidFill>
            </a:endParaRPr>
          </a:p>
          <a:p>
            <a:r>
              <a:rPr lang="en-US" dirty="0">
                <a:solidFill>
                  <a:srgbClr val="FF0000"/>
                </a:solidFill>
              </a:rPr>
              <a:t>WOKWI project link:</a:t>
            </a:r>
          </a:p>
          <a:p>
            <a:r>
              <a:rPr lang="en-US" dirty="0">
                <a:solidFill>
                  <a:srgbClr val="33CCFF"/>
                </a:solidFill>
              </a:rPr>
              <a:t>https://wokwi.com/projects/379571034449458177</a:t>
            </a:r>
          </a:p>
        </p:txBody>
      </p:sp>
    </p:spTree>
    <p:extLst>
      <p:ext uri="{BB962C8B-B14F-4D97-AF65-F5344CB8AC3E}">
        <p14:creationId xmlns:p14="http://schemas.microsoft.com/office/powerpoint/2010/main" val="22174104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762" y="698471"/>
            <a:ext cx="8610600" cy="1293028"/>
          </a:xfrm>
        </p:spPr>
        <p:txBody>
          <a:bodyPr/>
          <a:lstStyle/>
          <a:p>
            <a:pPr algn="l"/>
            <a:r>
              <a:rPr lang="en-US" b="1" dirty="0">
                <a:solidFill>
                  <a:srgbClr val="FF0000"/>
                </a:solidFill>
              </a:rPr>
              <a:t>Program 2 :</a:t>
            </a:r>
            <a:endParaRPr lang="en-IN" b="1"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sz="1600" b="1" dirty="0">
                <a:solidFill>
                  <a:srgbClr val="FF0000"/>
                </a:solidFill>
              </a:rPr>
              <a:t>COMPONENTS:</a:t>
            </a:r>
          </a:p>
          <a:p>
            <a:pPr>
              <a:buClr>
                <a:srgbClr val="00FF00"/>
              </a:buClr>
              <a:buFont typeface="Wingdings" panose="05000000000000000000" pitchFamily="2" charset="2"/>
              <a:buChar char="§"/>
            </a:pPr>
            <a:r>
              <a:rPr lang="en-US" sz="1600" b="1" dirty="0"/>
              <a:t>Arduino </a:t>
            </a:r>
            <a:r>
              <a:rPr lang="en-US" sz="1600" b="1" dirty="0" err="1"/>
              <a:t>uno</a:t>
            </a:r>
            <a:endParaRPr lang="en-US" sz="1600" b="1" dirty="0"/>
          </a:p>
          <a:p>
            <a:pPr>
              <a:buClr>
                <a:srgbClr val="00FF00"/>
              </a:buClr>
              <a:buFont typeface="Wingdings" panose="05000000000000000000" pitchFamily="2" charset="2"/>
              <a:buChar char="§"/>
            </a:pPr>
            <a:r>
              <a:rPr lang="en-US" sz="1600" b="1" dirty="0"/>
              <a:t>4 LED’s</a:t>
            </a:r>
          </a:p>
          <a:p>
            <a:pPr>
              <a:buClr>
                <a:srgbClr val="00FF00"/>
              </a:buClr>
              <a:buFont typeface="Wingdings" panose="05000000000000000000" pitchFamily="2" charset="2"/>
              <a:buChar char="§"/>
            </a:pPr>
            <a:r>
              <a:rPr lang="en-US" sz="1600" b="1" dirty="0"/>
              <a:t>2 </a:t>
            </a:r>
            <a:r>
              <a:rPr lang="en-US" sz="1600" b="1" dirty="0" err="1"/>
              <a:t>PushButton</a:t>
            </a:r>
            <a:r>
              <a:rPr lang="en-US" sz="1600" b="1" dirty="0"/>
              <a:t> </a:t>
            </a:r>
          </a:p>
          <a:p>
            <a:pPr>
              <a:buClr>
                <a:srgbClr val="00FF00"/>
              </a:buClr>
              <a:buFont typeface="Wingdings" panose="05000000000000000000" pitchFamily="2" charset="2"/>
              <a:buChar char="§"/>
            </a:pPr>
            <a:r>
              <a:rPr lang="en-US" sz="1600" b="1" dirty="0"/>
              <a:t>Wires</a:t>
            </a:r>
            <a:endParaRPr lang="en-IN" sz="1600" b="1" dirty="0"/>
          </a:p>
          <a:p>
            <a:pPr marL="0" indent="0">
              <a:buNone/>
            </a:pPr>
            <a:br>
              <a:rPr lang="en-IN" sz="1600" dirty="0"/>
            </a:br>
            <a:br>
              <a:rPr lang="en-IN" sz="1600" dirty="0"/>
            </a:br>
            <a:endParaRPr lang="en-IN" sz="1600" dirty="0"/>
          </a:p>
          <a:p>
            <a:pPr marL="0" indent="0">
              <a:buNone/>
            </a:pPr>
            <a:endParaRPr lang="en-IN" sz="1600" dirty="0"/>
          </a:p>
        </p:txBody>
      </p:sp>
    </p:spTree>
    <p:extLst>
      <p:ext uri="{BB962C8B-B14F-4D97-AF65-F5344CB8AC3E}">
        <p14:creationId xmlns:p14="http://schemas.microsoft.com/office/powerpoint/2010/main" val="405816604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52</TotalTime>
  <Words>281</Words>
  <Application>Microsoft Office PowerPoint</Application>
  <PresentationFormat>Widescreen</PresentationFormat>
  <Paragraphs>166</Paragraphs>
  <Slides>19</Slides>
  <Notes>0</Notes>
  <HiddenSlides>0</HiddenSlides>
  <MMClips>1</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Vapor Trail</vt:lpstr>
      <vt:lpstr>TRAFFIC MANAGEMENT SYSTEM</vt:lpstr>
      <vt:lpstr>Introduction:</vt:lpstr>
      <vt:lpstr>PROGRAM 1:</vt:lpstr>
      <vt:lpstr>CODING:</vt:lpstr>
      <vt:lpstr>PowerPoint Presentation</vt:lpstr>
      <vt:lpstr>PowerPoint Presentation</vt:lpstr>
      <vt:lpstr>PowerPoint Presentation</vt:lpstr>
      <vt:lpstr>Output(video);</vt:lpstr>
      <vt:lpstr>Program 2 :</vt:lpstr>
      <vt:lpstr>CODING:</vt:lpstr>
      <vt:lpstr>PowerPoint Presentation</vt:lpstr>
      <vt:lpstr>PowerPoint Presentation</vt:lpstr>
      <vt:lpstr>PowerPoint Presentation</vt:lpstr>
      <vt:lpstr>PowerPoint Presentation</vt:lpstr>
      <vt:lpstr>PowerPoint Presentation</vt:lpstr>
      <vt:lpstr>Output(image):</vt:lpstr>
      <vt:lpstr>Using Raspbeery pi 3:</vt:lpstr>
      <vt:lpstr>OUTPUT IMAGE: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MANAGEMENT SYSTEM</dc:title>
  <dc:creator>Rajesh</dc:creator>
  <cp:lastModifiedBy>anandhiarularasi@gmail.com</cp:lastModifiedBy>
  <cp:revision>10</cp:revision>
  <dcterms:created xsi:type="dcterms:W3CDTF">2023-10-25T15:57:30Z</dcterms:created>
  <dcterms:modified xsi:type="dcterms:W3CDTF">2023-10-26T03:49:12Z</dcterms:modified>
</cp:coreProperties>
</file>