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Lst>
  <p:sldSz type="screen4x3" cy="6858000" cx="9144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showOutlineIcons="0" vertBarState="maximized">
    <p:restoredLeft sz="16912" autoAdjust="0"/>
    <p:restoredTop sz="94660"/>
  </p:normalViewPr>
  <p:slideViewPr>
    <p:cSldViewPr>
      <p:cViewPr>
        <p:scale>
          <a:sx n="75" d="100"/>
          <a:sy n="75" d="100"/>
        </p:scale>
        <p:origin x="-1002" y="6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tableStyles" Target="tableStyles.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5" name=""/>
        <p:cNvGrpSpPr/>
        <p:nvPr/>
      </p:nvGrpSpPr>
      <p:grpSpPr>
        <a:xfrm>
          <a:off x="0" y="0"/>
          <a:ext cx="0" cy="0"/>
          <a:chOff x="0" y="0"/>
          <a:chExt cx="0" cy="0"/>
        </a:xfrm>
      </p:grpSpPr>
      <p:sp>
        <p:nvSpPr>
          <p:cNvPr id="1048653" name="Header Placeholder 1"/>
          <p:cNvSpPr>
            <a:spLocks noGrp="1"/>
          </p:cNvSpPr>
          <p:nvPr>
            <p:ph type="hdr" sz="quarter"/>
          </p:nvPr>
        </p:nvSpPr>
        <p:spPr>
          <a:xfrm>
            <a:off x="0" y="0"/>
            <a:ext cx="2971800" cy="457200"/>
          </a:xfrm>
          <a:prstGeom prst="rect"/>
        </p:spPr>
        <p:txBody>
          <a:bodyPr bIns="45720" lIns="91440" rIns="91440" rtlCol="0" tIns="45720" vert="horz"/>
          <a:lstStyle>
            <a:lvl1pPr algn="l">
              <a:defRPr sz="1200"/>
            </a:lvl1pPr>
          </a:lstStyle>
          <a:p>
            <a:endParaRPr lang="en-US"/>
          </a:p>
        </p:txBody>
      </p:sp>
      <p:sp>
        <p:nvSpPr>
          <p:cNvPr id="1048654" name="Date Placeholder 2"/>
          <p:cNvSpPr>
            <a:spLocks noGrp="1"/>
          </p:cNvSpPr>
          <p:nvPr>
            <p:ph type="dt" idx="1"/>
          </p:nvPr>
        </p:nvSpPr>
        <p:spPr>
          <a:xfrm>
            <a:off x="3884613" y="0"/>
            <a:ext cx="2971800" cy="457200"/>
          </a:xfrm>
          <a:prstGeom prst="rect"/>
        </p:spPr>
        <p:txBody>
          <a:bodyPr bIns="45720" lIns="91440" rIns="91440" rtlCol="0" tIns="45720" vert="horz"/>
          <a:lstStyle>
            <a:lvl1pPr algn="r">
              <a:defRPr sz="1200"/>
            </a:lvl1pPr>
          </a:lstStyle>
          <a:p>
            <a:fld id="{F4CC4258-62FA-44AC-A784-097B825DB96E}" type="datetimeFigureOut">
              <a:rPr lang="en-US" smtClean="0"/>
              <a:t>9/27/2023</a:t>
            </a:fld>
            <a:endParaRPr lang="en-US"/>
          </a:p>
        </p:txBody>
      </p:sp>
      <p:sp>
        <p:nvSpPr>
          <p:cNvPr id="1048655" name="Slide Image Placeholder 3"/>
          <p:cNvSpPr>
            <a:spLocks noChangeAspect="1" noRot="1" noGrp="1"/>
          </p:cNvSpPr>
          <p:nvPr>
            <p:ph type="sldImg" idx="2"/>
          </p:nvPr>
        </p:nvSpPr>
        <p:spPr>
          <a:xfrm>
            <a:off x="1143000" y="685800"/>
            <a:ext cx="4572000" cy="3429000"/>
          </a:xfrm>
          <a:prstGeom prst="rect"/>
          <a:noFill/>
          <a:ln w="12700">
            <a:solidFill>
              <a:prstClr val="black"/>
            </a:solidFill>
          </a:ln>
        </p:spPr>
        <p:txBody>
          <a:bodyPr anchor="ctr" bIns="45720" lIns="91440" rIns="91440" rtlCol="0" tIns="45720" vert="horz"/>
          <a:p>
            <a:endParaRPr lang="en-US"/>
          </a:p>
        </p:txBody>
      </p:sp>
      <p:sp>
        <p:nvSpPr>
          <p:cNvPr id="1048656" name="Notes Placeholder 4"/>
          <p:cNvSpPr>
            <a:spLocks noGrp="1"/>
          </p:cNvSpPr>
          <p:nvPr>
            <p:ph type="body" sz="quarter" idx="3"/>
          </p:nvPr>
        </p:nvSpPr>
        <p:spPr>
          <a:xfrm>
            <a:off x="685800" y="4343400"/>
            <a:ext cx="5486400" cy="4114800"/>
          </a:xfrm>
          <a:prstGeom prst="rect"/>
        </p:spPr>
        <p:txBody>
          <a:bodyPr bIns="45720" lIns="91440" rIns="91440" rtlCol="0" tIns="45720" vert="horz">
            <a:normAutofit/>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57" name="Footer Placeholder 5"/>
          <p:cNvSpPr>
            <a:spLocks noGrp="1"/>
          </p:cNvSpPr>
          <p:nvPr>
            <p:ph type="ftr" sz="quarter" idx="4"/>
          </p:nvPr>
        </p:nvSpPr>
        <p:spPr>
          <a:xfrm>
            <a:off x="0" y="8685213"/>
            <a:ext cx="2971800" cy="457200"/>
          </a:xfrm>
          <a:prstGeom prst="rect"/>
        </p:spPr>
        <p:txBody>
          <a:bodyPr anchor="b" bIns="45720" lIns="91440" rIns="91440" rtlCol="0" tIns="45720" vert="horz"/>
          <a:lstStyle>
            <a:lvl1pPr algn="l">
              <a:defRPr sz="1200"/>
            </a:lvl1pPr>
          </a:lstStyle>
          <a:p>
            <a:endParaRPr lang="en-US"/>
          </a:p>
        </p:txBody>
      </p:sp>
      <p:sp>
        <p:nvSpPr>
          <p:cNvPr id="1048658" name="Slide Number Placeholder 6"/>
          <p:cNvSpPr>
            <a:spLocks noGrp="1"/>
          </p:cNvSpPr>
          <p:nvPr>
            <p:ph type="sldNum" sz="quarter" idx="5"/>
          </p:nvPr>
        </p:nvSpPr>
        <p:spPr>
          <a:xfrm>
            <a:off x="3884613" y="8685213"/>
            <a:ext cx="2971800" cy="457200"/>
          </a:xfrm>
          <a:prstGeom prst="rect"/>
        </p:spPr>
        <p:txBody>
          <a:bodyPr anchor="b" bIns="45720" lIns="91440" rIns="91440" rtlCol="0" tIns="45720" vert="horz"/>
          <a:lstStyle>
            <a:lvl1pPr algn="r">
              <a:defRPr sz="1200"/>
            </a:lvl1pPr>
          </a:lstStyle>
          <a:p>
            <a:fld id="{E77DC052-5595-43AA-9A0C-3230A4B62F78}" type="slidenum">
              <a:rPr lang="en-US" smtClean="0"/>
              <a:t>‹#›</a:t>
            </a:fld>
            <a:endParaRPr lang="en-US"/>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1" name="Title 1"/>
          <p:cNvSpPr>
            <a:spLocks noGrp="1"/>
          </p:cNvSpPr>
          <p:nvPr>
            <p:ph type="ctrTitle"/>
          </p:nvPr>
        </p:nvSpPr>
        <p:spPr>
          <a:xfrm>
            <a:off x="685800" y="2130425"/>
            <a:ext cx="7772400" cy="1470025"/>
          </a:xfrm>
        </p:spPr>
        <p:txBody>
          <a:bodyPr/>
          <a:p>
            <a:r>
              <a:rPr lang="en-US" smtClean="0"/>
              <a:t>Click to edit Master title style</a:t>
            </a:r>
            <a:endParaRPr lang="en-US"/>
          </a:p>
        </p:txBody>
      </p:sp>
      <p:sp>
        <p:nvSpPr>
          <p:cNvPr id="1048582" name="Subtitle 2"/>
          <p:cNvSpPr>
            <a:spLocks noGrp="1"/>
          </p:cNvSpPr>
          <p:nvPr>
            <p:ph type="subTitle" idx="1"/>
          </p:nvPr>
        </p:nvSpPr>
        <p:spPr>
          <a:xfrm>
            <a:off x="1371600" y="3886200"/>
            <a:ext cx="6400800" cy="1752600"/>
          </a:xfrm>
        </p:spPr>
        <p:txBody>
          <a:bodyPr/>
          <a:lstStyle>
            <a:lvl1pPr algn="ctr" indent="0" marL="0">
              <a:buNone/>
              <a:defRPr>
                <a:solidFill>
                  <a:schemeClr val="tx1">
                    <a:tint val="75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smtClean="0"/>
              <a:t>Click to edit Master subtitle style</a:t>
            </a:r>
            <a:endParaRPr lang="en-US"/>
          </a:p>
        </p:txBody>
      </p:sp>
      <p:sp>
        <p:nvSpPr>
          <p:cNvPr id="1048583" name="Date Placeholder 3"/>
          <p:cNvSpPr>
            <a:spLocks noGrp="1"/>
          </p:cNvSpPr>
          <p:nvPr>
            <p:ph type="dt" sz="half" idx="10"/>
          </p:nvPr>
        </p:nvSpPr>
        <p:spPr/>
        <p:txBody>
          <a:bodyPr/>
          <a:p>
            <a:fld id="{ABE6780A-2A78-4440-A1F6-FCEB2FFB9D73}" type="datetimeFigureOut">
              <a:rPr lang="en-US" smtClean="0"/>
              <a:t>9/27/2023</a:t>
            </a:fld>
            <a:endParaRPr lang="en-US"/>
          </a:p>
        </p:txBody>
      </p:sp>
      <p:sp>
        <p:nvSpPr>
          <p:cNvPr id="1048584" name="Footer Placeholder 4"/>
          <p:cNvSpPr>
            <a:spLocks noGrp="1"/>
          </p:cNvSpPr>
          <p:nvPr>
            <p:ph type="ftr" sz="quarter" idx="11"/>
          </p:nvPr>
        </p:nvSpPr>
        <p:spPr/>
        <p:txBody>
          <a:bodyPr/>
          <a:p>
            <a:endParaRPr lang="en-US"/>
          </a:p>
        </p:txBody>
      </p:sp>
      <p:sp>
        <p:nvSpPr>
          <p:cNvPr id="1048585" name="Slide Number Placeholder 5"/>
          <p:cNvSpPr>
            <a:spLocks noGrp="1"/>
          </p:cNvSpPr>
          <p:nvPr>
            <p:ph type="sldNum" sz="quarter" idx="12"/>
          </p:nvPr>
        </p:nvSpPr>
        <p:spPr/>
        <p:txBody>
          <a:bodyPr/>
          <a:p>
            <a:fld id="{1CED8F58-6842-4B90-84D0-B0B8BD7BEEE8}"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0" name=""/>
        <p:cNvGrpSpPr/>
        <p:nvPr/>
      </p:nvGrpSpPr>
      <p:grpSpPr>
        <a:xfrm>
          <a:off x="0" y="0"/>
          <a:ext cx="0" cy="0"/>
          <a:chOff x="0" y="0"/>
          <a:chExt cx="0" cy="0"/>
        </a:xfrm>
      </p:grpSpPr>
      <p:sp>
        <p:nvSpPr>
          <p:cNvPr id="1048623" name="Title 1"/>
          <p:cNvSpPr>
            <a:spLocks noGrp="1"/>
          </p:cNvSpPr>
          <p:nvPr>
            <p:ph type="title"/>
          </p:nvPr>
        </p:nvSpPr>
        <p:spPr/>
        <p:txBody>
          <a:bodyPr/>
          <a:p>
            <a:r>
              <a:rPr lang="en-US" smtClean="0"/>
              <a:t>Click to edit Master title style</a:t>
            </a:r>
            <a:endParaRPr lang="en-US"/>
          </a:p>
        </p:txBody>
      </p:sp>
      <p:sp>
        <p:nvSpPr>
          <p:cNvPr id="1048624" name="Vertical Text Placeholder 2"/>
          <p:cNvSpPr>
            <a:spLocks noGrp="1"/>
          </p:cNvSpPr>
          <p:nvPr>
            <p:ph type="body" orient="vert" idx="1"/>
          </p:nvPr>
        </p:nvSpPr>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25" name="Date Placeholder 3"/>
          <p:cNvSpPr>
            <a:spLocks noGrp="1"/>
          </p:cNvSpPr>
          <p:nvPr>
            <p:ph type="dt" sz="half" idx="10"/>
          </p:nvPr>
        </p:nvSpPr>
        <p:spPr/>
        <p:txBody>
          <a:bodyPr/>
          <a:p>
            <a:fld id="{ABE6780A-2A78-4440-A1F6-FCEB2FFB9D73}" type="datetimeFigureOut">
              <a:rPr lang="en-US" smtClean="0"/>
              <a:t>9/27/2023</a:t>
            </a:fld>
            <a:endParaRPr lang="en-US"/>
          </a:p>
        </p:txBody>
      </p:sp>
      <p:sp>
        <p:nvSpPr>
          <p:cNvPr id="1048626" name="Footer Placeholder 4"/>
          <p:cNvSpPr>
            <a:spLocks noGrp="1"/>
          </p:cNvSpPr>
          <p:nvPr>
            <p:ph type="ftr" sz="quarter" idx="11"/>
          </p:nvPr>
        </p:nvSpPr>
        <p:spPr/>
        <p:txBody>
          <a:bodyPr/>
          <a:p>
            <a:endParaRPr lang="en-US"/>
          </a:p>
        </p:txBody>
      </p:sp>
      <p:sp>
        <p:nvSpPr>
          <p:cNvPr id="1048627" name="Slide Number Placeholder 5"/>
          <p:cNvSpPr>
            <a:spLocks noGrp="1"/>
          </p:cNvSpPr>
          <p:nvPr>
            <p:ph type="sldNum" sz="quarter" idx="12"/>
          </p:nvPr>
        </p:nvSpPr>
        <p:spPr/>
        <p:txBody>
          <a:bodyPr/>
          <a:p>
            <a:fld id="{1CED8F58-6842-4B90-84D0-B0B8BD7BEEE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38" name=""/>
        <p:cNvGrpSpPr/>
        <p:nvPr/>
      </p:nvGrpSpPr>
      <p:grpSpPr>
        <a:xfrm>
          <a:off x="0" y="0"/>
          <a:ext cx="0" cy="0"/>
          <a:chOff x="0" y="0"/>
          <a:chExt cx="0" cy="0"/>
        </a:xfrm>
      </p:grpSpPr>
      <p:sp>
        <p:nvSpPr>
          <p:cNvPr id="1048612" name="Vertical Title 1"/>
          <p:cNvSpPr>
            <a:spLocks noGrp="1"/>
          </p:cNvSpPr>
          <p:nvPr>
            <p:ph type="title" orient="vert"/>
          </p:nvPr>
        </p:nvSpPr>
        <p:spPr>
          <a:xfrm>
            <a:off x="6629400" y="274638"/>
            <a:ext cx="2057400" cy="5851525"/>
          </a:xfrm>
        </p:spPr>
        <p:txBody>
          <a:bodyPr vert="eaVert"/>
          <a:p>
            <a:r>
              <a:rPr lang="en-US" smtClean="0"/>
              <a:t>Click to edit Master title style</a:t>
            </a:r>
            <a:endParaRPr lang="en-US"/>
          </a:p>
        </p:txBody>
      </p:sp>
      <p:sp>
        <p:nvSpPr>
          <p:cNvPr id="1048613" name="Vertical Text Placeholder 2"/>
          <p:cNvSpPr>
            <a:spLocks noGrp="1"/>
          </p:cNvSpPr>
          <p:nvPr>
            <p:ph type="body" orient="vert" idx="1"/>
          </p:nvPr>
        </p:nvSpPr>
        <p:spPr>
          <a:xfrm>
            <a:off x="457200" y="274638"/>
            <a:ext cx="6019800" cy="5851525"/>
          </a:xfrm>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14" name="Date Placeholder 3"/>
          <p:cNvSpPr>
            <a:spLocks noGrp="1"/>
          </p:cNvSpPr>
          <p:nvPr>
            <p:ph type="dt" sz="half" idx="10"/>
          </p:nvPr>
        </p:nvSpPr>
        <p:spPr/>
        <p:txBody>
          <a:bodyPr/>
          <a:p>
            <a:fld id="{ABE6780A-2A78-4440-A1F6-FCEB2FFB9D73}" type="datetimeFigureOut">
              <a:rPr lang="en-US" smtClean="0"/>
              <a:t>9/27/2023</a:t>
            </a:fld>
            <a:endParaRPr lang="en-US"/>
          </a:p>
        </p:txBody>
      </p:sp>
      <p:sp>
        <p:nvSpPr>
          <p:cNvPr id="1048615" name="Footer Placeholder 4"/>
          <p:cNvSpPr>
            <a:spLocks noGrp="1"/>
          </p:cNvSpPr>
          <p:nvPr>
            <p:ph type="ftr" sz="quarter" idx="11"/>
          </p:nvPr>
        </p:nvSpPr>
        <p:spPr/>
        <p:txBody>
          <a:bodyPr/>
          <a:p>
            <a:endParaRPr lang="en-US"/>
          </a:p>
        </p:txBody>
      </p:sp>
      <p:sp>
        <p:nvSpPr>
          <p:cNvPr id="1048616" name="Slide Number Placeholder 5"/>
          <p:cNvSpPr>
            <a:spLocks noGrp="1"/>
          </p:cNvSpPr>
          <p:nvPr>
            <p:ph type="sldNum" sz="quarter" idx="12"/>
          </p:nvPr>
        </p:nvSpPr>
        <p:spPr/>
        <p:txBody>
          <a:bodyPr/>
          <a:p>
            <a:fld id="{1CED8F58-6842-4B90-84D0-B0B8BD7BEEE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6" name=""/>
        <p:cNvGrpSpPr/>
        <p:nvPr/>
      </p:nvGrpSpPr>
      <p:grpSpPr>
        <a:xfrm>
          <a:off x="0" y="0"/>
          <a:ext cx="0" cy="0"/>
          <a:chOff x="0" y="0"/>
          <a:chExt cx="0" cy="0"/>
        </a:xfrm>
      </p:grpSpPr>
      <p:sp>
        <p:nvSpPr>
          <p:cNvPr id="1048588" name="Title 1"/>
          <p:cNvSpPr>
            <a:spLocks noGrp="1"/>
          </p:cNvSpPr>
          <p:nvPr>
            <p:ph type="title"/>
          </p:nvPr>
        </p:nvSpPr>
        <p:spPr/>
        <p:txBody>
          <a:bodyPr/>
          <a:p>
            <a:r>
              <a:rPr lang="en-US" smtClean="0"/>
              <a:t>Click to edit Master title style</a:t>
            </a:r>
            <a:endParaRPr lang="en-US"/>
          </a:p>
        </p:txBody>
      </p:sp>
      <p:sp>
        <p:nvSpPr>
          <p:cNvPr id="1048589" name="Content Placeholder 2"/>
          <p:cNvSpPr>
            <a:spLocks noGrp="1"/>
          </p:cNvSpPr>
          <p:nvPr>
            <p:ph idx="1"/>
          </p:nvPr>
        </p:nvSpPr>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90" name="Date Placeholder 3"/>
          <p:cNvSpPr>
            <a:spLocks noGrp="1"/>
          </p:cNvSpPr>
          <p:nvPr>
            <p:ph type="dt" sz="half" idx="10"/>
          </p:nvPr>
        </p:nvSpPr>
        <p:spPr/>
        <p:txBody>
          <a:bodyPr/>
          <a:p>
            <a:fld id="{ABE6780A-2A78-4440-A1F6-FCEB2FFB9D73}" type="datetimeFigureOut">
              <a:rPr lang="en-US" smtClean="0"/>
              <a:t>9/27/2023</a:t>
            </a:fld>
            <a:endParaRPr lang="en-US"/>
          </a:p>
        </p:txBody>
      </p:sp>
      <p:sp>
        <p:nvSpPr>
          <p:cNvPr id="1048591" name="Footer Placeholder 4"/>
          <p:cNvSpPr>
            <a:spLocks noGrp="1"/>
          </p:cNvSpPr>
          <p:nvPr>
            <p:ph type="ftr" sz="quarter" idx="11"/>
          </p:nvPr>
        </p:nvSpPr>
        <p:spPr/>
        <p:txBody>
          <a:bodyPr/>
          <a:p>
            <a:endParaRPr lang="en-US"/>
          </a:p>
        </p:txBody>
      </p:sp>
      <p:sp>
        <p:nvSpPr>
          <p:cNvPr id="1048592" name="Slide Number Placeholder 5"/>
          <p:cNvSpPr>
            <a:spLocks noGrp="1"/>
          </p:cNvSpPr>
          <p:nvPr>
            <p:ph type="sldNum" sz="quarter" idx="12"/>
          </p:nvPr>
        </p:nvSpPr>
        <p:spPr/>
        <p:txBody>
          <a:bodyPr/>
          <a:p>
            <a:fld id="{1CED8F58-6842-4B90-84D0-B0B8BD7BEEE8}"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1" name=""/>
        <p:cNvGrpSpPr/>
        <p:nvPr/>
      </p:nvGrpSpPr>
      <p:grpSpPr>
        <a:xfrm>
          <a:off x="0" y="0"/>
          <a:ext cx="0" cy="0"/>
          <a:chOff x="0" y="0"/>
          <a:chExt cx="0" cy="0"/>
        </a:xfrm>
      </p:grpSpPr>
      <p:sp>
        <p:nvSpPr>
          <p:cNvPr id="1048628" name="Title 1"/>
          <p:cNvSpPr>
            <a:spLocks noGrp="1"/>
          </p:cNvSpPr>
          <p:nvPr>
            <p:ph type="title"/>
          </p:nvPr>
        </p:nvSpPr>
        <p:spPr>
          <a:xfrm>
            <a:off x="722313" y="4406900"/>
            <a:ext cx="7772400" cy="1362075"/>
          </a:xfrm>
        </p:spPr>
        <p:txBody>
          <a:bodyPr anchor="t"/>
          <a:lstStyle>
            <a:lvl1pPr algn="l">
              <a:defRPr b="1" cap="all" sz="4000"/>
            </a:lvl1pPr>
          </a:lstStyle>
          <a:p>
            <a:r>
              <a:rPr lang="en-US" smtClean="0"/>
              <a:t>Click to edit Master title style</a:t>
            </a:r>
            <a:endParaRPr lang="en-US"/>
          </a:p>
        </p:txBody>
      </p:sp>
      <p:sp>
        <p:nvSpPr>
          <p:cNvPr id="1048629" name="Text Placeholder 2"/>
          <p:cNvSpPr>
            <a:spLocks noGrp="1"/>
          </p:cNvSpPr>
          <p:nvPr>
            <p:ph type="body" idx="1"/>
          </p:nvPr>
        </p:nvSpPr>
        <p:spPr>
          <a:xfrm>
            <a:off x="722313" y="2906713"/>
            <a:ext cx="7772400" cy="1500187"/>
          </a:xfrm>
        </p:spPr>
        <p:txBody>
          <a:bodyPr anchor="b"/>
          <a:lstStyle>
            <a:lvl1pPr indent="0" marL="0">
              <a:buNone/>
              <a:defRPr sz="2000">
                <a:solidFill>
                  <a:schemeClr val="tx1">
                    <a:tint val="7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Click to edit Master text styles</a:t>
            </a:r>
          </a:p>
        </p:txBody>
      </p:sp>
      <p:sp>
        <p:nvSpPr>
          <p:cNvPr id="1048630" name="Date Placeholder 3"/>
          <p:cNvSpPr>
            <a:spLocks noGrp="1"/>
          </p:cNvSpPr>
          <p:nvPr>
            <p:ph type="dt" sz="half" idx="10"/>
          </p:nvPr>
        </p:nvSpPr>
        <p:spPr/>
        <p:txBody>
          <a:bodyPr/>
          <a:p>
            <a:fld id="{ABE6780A-2A78-4440-A1F6-FCEB2FFB9D73}" type="datetimeFigureOut">
              <a:rPr lang="en-US" smtClean="0"/>
              <a:t>9/27/2023</a:t>
            </a:fld>
            <a:endParaRPr lang="en-US"/>
          </a:p>
        </p:txBody>
      </p:sp>
      <p:sp>
        <p:nvSpPr>
          <p:cNvPr id="1048631" name="Footer Placeholder 4"/>
          <p:cNvSpPr>
            <a:spLocks noGrp="1"/>
          </p:cNvSpPr>
          <p:nvPr>
            <p:ph type="ftr" sz="quarter" idx="11"/>
          </p:nvPr>
        </p:nvSpPr>
        <p:spPr/>
        <p:txBody>
          <a:bodyPr/>
          <a:p>
            <a:endParaRPr lang="en-US"/>
          </a:p>
        </p:txBody>
      </p:sp>
      <p:sp>
        <p:nvSpPr>
          <p:cNvPr id="1048632" name="Slide Number Placeholder 5"/>
          <p:cNvSpPr>
            <a:spLocks noGrp="1"/>
          </p:cNvSpPr>
          <p:nvPr>
            <p:ph type="sldNum" sz="quarter" idx="12"/>
          </p:nvPr>
        </p:nvSpPr>
        <p:spPr/>
        <p:txBody>
          <a:bodyPr/>
          <a:p>
            <a:fld id="{1CED8F58-6842-4B90-84D0-B0B8BD7BEEE8}"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2" name=""/>
        <p:cNvGrpSpPr/>
        <p:nvPr/>
      </p:nvGrpSpPr>
      <p:grpSpPr>
        <a:xfrm>
          <a:off x="0" y="0"/>
          <a:ext cx="0" cy="0"/>
          <a:chOff x="0" y="0"/>
          <a:chExt cx="0" cy="0"/>
        </a:xfrm>
      </p:grpSpPr>
      <p:sp>
        <p:nvSpPr>
          <p:cNvPr id="1048633" name="Title 1"/>
          <p:cNvSpPr>
            <a:spLocks noGrp="1"/>
          </p:cNvSpPr>
          <p:nvPr>
            <p:ph type="title"/>
          </p:nvPr>
        </p:nvSpPr>
        <p:spPr/>
        <p:txBody>
          <a:bodyPr/>
          <a:p>
            <a:r>
              <a:rPr lang="en-US" smtClean="0"/>
              <a:t>Click to edit Master title style</a:t>
            </a:r>
            <a:endParaRPr lang="en-US"/>
          </a:p>
        </p:txBody>
      </p:sp>
      <p:sp>
        <p:nvSpPr>
          <p:cNvPr id="1048634"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35"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36" name="Date Placeholder 4"/>
          <p:cNvSpPr>
            <a:spLocks noGrp="1"/>
          </p:cNvSpPr>
          <p:nvPr>
            <p:ph type="dt" sz="half" idx="10"/>
          </p:nvPr>
        </p:nvSpPr>
        <p:spPr/>
        <p:txBody>
          <a:bodyPr/>
          <a:p>
            <a:fld id="{ABE6780A-2A78-4440-A1F6-FCEB2FFB9D73}" type="datetimeFigureOut">
              <a:rPr lang="en-US" smtClean="0"/>
              <a:t>9/27/2023</a:t>
            </a:fld>
            <a:endParaRPr lang="en-US"/>
          </a:p>
        </p:txBody>
      </p:sp>
      <p:sp>
        <p:nvSpPr>
          <p:cNvPr id="1048637" name="Footer Placeholder 5"/>
          <p:cNvSpPr>
            <a:spLocks noGrp="1"/>
          </p:cNvSpPr>
          <p:nvPr>
            <p:ph type="ftr" sz="quarter" idx="11"/>
          </p:nvPr>
        </p:nvSpPr>
        <p:spPr/>
        <p:txBody>
          <a:bodyPr/>
          <a:p>
            <a:endParaRPr lang="en-US"/>
          </a:p>
        </p:txBody>
      </p:sp>
      <p:sp>
        <p:nvSpPr>
          <p:cNvPr id="1048638" name="Slide Number Placeholder 6"/>
          <p:cNvSpPr>
            <a:spLocks noGrp="1"/>
          </p:cNvSpPr>
          <p:nvPr>
            <p:ph type="sldNum" sz="quarter" idx="12"/>
          </p:nvPr>
        </p:nvSpPr>
        <p:spPr/>
        <p:txBody>
          <a:bodyPr/>
          <a:p>
            <a:fld id="{1CED8F58-6842-4B90-84D0-B0B8BD7BEEE8}"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43" name=""/>
        <p:cNvGrpSpPr/>
        <p:nvPr/>
      </p:nvGrpSpPr>
      <p:grpSpPr>
        <a:xfrm>
          <a:off x="0" y="0"/>
          <a:ext cx="0" cy="0"/>
          <a:chOff x="0" y="0"/>
          <a:chExt cx="0" cy="0"/>
        </a:xfrm>
      </p:grpSpPr>
      <p:sp>
        <p:nvSpPr>
          <p:cNvPr id="1048639" name="Title 1"/>
          <p:cNvSpPr>
            <a:spLocks noGrp="1"/>
          </p:cNvSpPr>
          <p:nvPr>
            <p:ph type="title"/>
          </p:nvPr>
        </p:nvSpPr>
        <p:spPr/>
        <p:txBody>
          <a:bodyPr/>
          <a:p>
            <a:r>
              <a:rPr lang="en-US" smtClean="0"/>
              <a:t>Click to edit Master title style</a:t>
            </a:r>
            <a:endParaRPr lang="en-US"/>
          </a:p>
        </p:txBody>
      </p:sp>
      <p:sp>
        <p:nvSpPr>
          <p:cNvPr id="1048640" name="Text Placeholder 2"/>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41"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42" name="Text Placeholder 4"/>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43"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44" name="Date Placeholder 6"/>
          <p:cNvSpPr>
            <a:spLocks noGrp="1"/>
          </p:cNvSpPr>
          <p:nvPr>
            <p:ph type="dt" sz="half" idx="10"/>
          </p:nvPr>
        </p:nvSpPr>
        <p:spPr/>
        <p:txBody>
          <a:bodyPr/>
          <a:p>
            <a:fld id="{ABE6780A-2A78-4440-A1F6-FCEB2FFB9D73}" type="datetimeFigureOut">
              <a:rPr lang="en-US" smtClean="0"/>
              <a:t>9/27/2023</a:t>
            </a:fld>
            <a:endParaRPr lang="en-US"/>
          </a:p>
        </p:txBody>
      </p:sp>
      <p:sp>
        <p:nvSpPr>
          <p:cNvPr id="1048645" name="Footer Placeholder 7"/>
          <p:cNvSpPr>
            <a:spLocks noGrp="1"/>
          </p:cNvSpPr>
          <p:nvPr>
            <p:ph type="ftr" sz="quarter" idx="11"/>
          </p:nvPr>
        </p:nvSpPr>
        <p:spPr/>
        <p:txBody>
          <a:bodyPr/>
          <a:p>
            <a:endParaRPr lang="en-US"/>
          </a:p>
        </p:txBody>
      </p:sp>
      <p:sp>
        <p:nvSpPr>
          <p:cNvPr id="1048646" name="Slide Number Placeholder 8"/>
          <p:cNvSpPr>
            <a:spLocks noGrp="1"/>
          </p:cNvSpPr>
          <p:nvPr>
            <p:ph type="sldNum" sz="quarter" idx="12"/>
          </p:nvPr>
        </p:nvSpPr>
        <p:spPr/>
        <p:txBody>
          <a:bodyPr/>
          <a:p>
            <a:fld id="{1CED8F58-6842-4B90-84D0-B0B8BD7BEEE8}"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7" name=""/>
        <p:cNvGrpSpPr/>
        <p:nvPr/>
      </p:nvGrpSpPr>
      <p:grpSpPr>
        <a:xfrm>
          <a:off x="0" y="0"/>
          <a:ext cx="0" cy="0"/>
          <a:chOff x="0" y="0"/>
          <a:chExt cx="0" cy="0"/>
        </a:xfrm>
      </p:grpSpPr>
      <p:sp>
        <p:nvSpPr>
          <p:cNvPr id="1048608" name="Title 1"/>
          <p:cNvSpPr>
            <a:spLocks noGrp="1"/>
          </p:cNvSpPr>
          <p:nvPr>
            <p:ph type="title"/>
          </p:nvPr>
        </p:nvSpPr>
        <p:spPr/>
        <p:txBody>
          <a:bodyPr/>
          <a:p>
            <a:r>
              <a:rPr lang="en-US" smtClean="0"/>
              <a:t>Click to edit Master title style</a:t>
            </a:r>
            <a:endParaRPr lang="en-US"/>
          </a:p>
        </p:txBody>
      </p:sp>
      <p:sp>
        <p:nvSpPr>
          <p:cNvPr id="1048609" name="Date Placeholder 2"/>
          <p:cNvSpPr>
            <a:spLocks noGrp="1"/>
          </p:cNvSpPr>
          <p:nvPr>
            <p:ph type="dt" sz="half" idx="10"/>
          </p:nvPr>
        </p:nvSpPr>
        <p:spPr/>
        <p:txBody>
          <a:bodyPr/>
          <a:p>
            <a:fld id="{ABE6780A-2A78-4440-A1F6-FCEB2FFB9D73}" type="datetimeFigureOut">
              <a:rPr lang="en-US" smtClean="0"/>
              <a:t>9/27/2023</a:t>
            </a:fld>
            <a:endParaRPr lang="en-US"/>
          </a:p>
        </p:txBody>
      </p:sp>
      <p:sp>
        <p:nvSpPr>
          <p:cNvPr id="1048610" name="Footer Placeholder 3"/>
          <p:cNvSpPr>
            <a:spLocks noGrp="1"/>
          </p:cNvSpPr>
          <p:nvPr>
            <p:ph type="ftr" sz="quarter" idx="11"/>
          </p:nvPr>
        </p:nvSpPr>
        <p:spPr/>
        <p:txBody>
          <a:bodyPr/>
          <a:p>
            <a:endParaRPr lang="en-US"/>
          </a:p>
        </p:txBody>
      </p:sp>
      <p:sp>
        <p:nvSpPr>
          <p:cNvPr id="1048611" name="Slide Number Placeholder 4"/>
          <p:cNvSpPr>
            <a:spLocks noGrp="1"/>
          </p:cNvSpPr>
          <p:nvPr>
            <p:ph type="sldNum" sz="quarter" idx="12"/>
          </p:nvPr>
        </p:nvSpPr>
        <p:spPr/>
        <p:txBody>
          <a:bodyPr/>
          <a:p>
            <a:fld id="{1CED8F58-6842-4B90-84D0-B0B8BD7BEEE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29" name=""/>
        <p:cNvGrpSpPr/>
        <p:nvPr/>
      </p:nvGrpSpPr>
      <p:grpSpPr>
        <a:xfrm>
          <a:off x="0" y="0"/>
          <a:ext cx="0" cy="0"/>
          <a:chOff x="0" y="0"/>
          <a:chExt cx="0" cy="0"/>
        </a:xfrm>
      </p:grpSpPr>
      <p:sp>
        <p:nvSpPr>
          <p:cNvPr id="1048597" name="Date Placeholder 1"/>
          <p:cNvSpPr>
            <a:spLocks noGrp="1"/>
          </p:cNvSpPr>
          <p:nvPr>
            <p:ph type="dt" sz="half" idx="10"/>
          </p:nvPr>
        </p:nvSpPr>
        <p:spPr/>
        <p:txBody>
          <a:bodyPr/>
          <a:p>
            <a:fld id="{ABE6780A-2A78-4440-A1F6-FCEB2FFB9D73}" type="datetimeFigureOut">
              <a:rPr lang="en-US" smtClean="0"/>
              <a:t>9/27/2023</a:t>
            </a:fld>
            <a:endParaRPr lang="en-US"/>
          </a:p>
        </p:txBody>
      </p:sp>
      <p:sp>
        <p:nvSpPr>
          <p:cNvPr id="1048598" name="Footer Placeholder 2"/>
          <p:cNvSpPr>
            <a:spLocks noGrp="1"/>
          </p:cNvSpPr>
          <p:nvPr>
            <p:ph type="ftr" sz="quarter" idx="11"/>
          </p:nvPr>
        </p:nvSpPr>
        <p:spPr/>
        <p:txBody>
          <a:bodyPr/>
          <a:p>
            <a:endParaRPr lang="en-US"/>
          </a:p>
        </p:txBody>
      </p:sp>
      <p:sp>
        <p:nvSpPr>
          <p:cNvPr id="1048599" name="Slide Number Placeholder 3"/>
          <p:cNvSpPr>
            <a:spLocks noGrp="1"/>
          </p:cNvSpPr>
          <p:nvPr>
            <p:ph type="sldNum" sz="quarter" idx="12"/>
          </p:nvPr>
        </p:nvSpPr>
        <p:spPr/>
        <p:txBody>
          <a:bodyPr/>
          <a:p>
            <a:fld id="{1CED8F58-6842-4B90-84D0-B0B8BD7BEEE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4" name=""/>
        <p:cNvGrpSpPr/>
        <p:nvPr/>
      </p:nvGrpSpPr>
      <p:grpSpPr>
        <a:xfrm>
          <a:off x="0" y="0"/>
          <a:ext cx="0" cy="0"/>
          <a:chOff x="0" y="0"/>
          <a:chExt cx="0" cy="0"/>
        </a:xfrm>
      </p:grpSpPr>
      <p:sp>
        <p:nvSpPr>
          <p:cNvPr id="1048647" name="Title 1"/>
          <p:cNvSpPr>
            <a:spLocks noGrp="1"/>
          </p:cNvSpPr>
          <p:nvPr>
            <p:ph type="title"/>
          </p:nvPr>
        </p:nvSpPr>
        <p:spPr>
          <a:xfrm>
            <a:off x="457200" y="273050"/>
            <a:ext cx="3008313" cy="1162050"/>
          </a:xfrm>
        </p:spPr>
        <p:txBody>
          <a:bodyPr anchor="b"/>
          <a:lstStyle>
            <a:lvl1pPr algn="l">
              <a:defRPr b="1" sz="2000"/>
            </a:lvl1pPr>
          </a:lstStyle>
          <a:p>
            <a:r>
              <a:rPr lang="en-US" smtClean="0"/>
              <a:t>Click to edit Master title style</a:t>
            </a:r>
            <a:endParaRPr lang="en-US"/>
          </a:p>
        </p:txBody>
      </p:sp>
      <p:sp>
        <p:nvSpPr>
          <p:cNvPr id="1048648"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49" name="Text Placeholder 3"/>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650" name="Date Placeholder 4"/>
          <p:cNvSpPr>
            <a:spLocks noGrp="1"/>
          </p:cNvSpPr>
          <p:nvPr>
            <p:ph type="dt" sz="half" idx="10"/>
          </p:nvPr>
        </p:nvSpPr>
        <p:spPr/>
        <p:txBody>
          <a:bodyPr/>
          <a:p>
            <a:fld id="{ABE6780A-2A78-4440-A1F6-FCEB2FFB9D73}" type="datetimeFigureOut">
              <a:rPr lang="en-US" smtClean="0"/>
              <a:t>9/27/2023</a:t>
            </a:fld>
            <a:endParaRPr lang="en-US"/>
          </a:p>
        </p:txBody>
      </p:sp>
      <p:sp>
        <p:nvSpPr>
          <p:cNvPr id="1048651" name="Footer Placeholder 5"/>
          <p:cNvSpPr>
            <a:spLocks noGrp="1"/>
          </p:cNvSpPr>
          <p:nvPr>
            <p:ph type="ftr" sz="quarter" idx="11"/>
          </p:nvPr>
        </p:nvSpPr>
        <p:spPr/>
        <p:txBody>
          <a:bodyPr/>
          <a:p>
            <a:endParaRPr lang="en-US"/>
          </a:p>
        </p:txBody>
      </p:sp>
      <p:sp>
        <p:nvSpPr>
          <p:cNvPr id="1048652" name="Slide Number Placeholder 6"/>
          <p:cNvSpPr>
            <a:spLocks noGrp="1"/>
          </p:cNvSpPr>
          <p:nvPr>
            <p:ph type="sldNum" sz="quarter" idx="12"/>
          </p:nvPr>
        </p:nvSpPr>
        <p:spPr/>
        <p:txBody>
          <a:bodyPr/>
          <a:p>
            <a:fld id="{1CED8F58-6842-4B90-84D0-B0B8BD7BEEE8}"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39" name=""/>
        <p:cNvGrpSpPr/>
        <p:nvPr/>
      </p:nvGrpSpPr>
      <p:grpSpPr>
        <a:xfrm>
          <a:off x="0" y="0"/>
          <a:ext cx="0" cy="0"/>
          <a:chOff x="0" y="0"/>
          <a:chExt cx="0" cy="0"/>
        </a:xfrm>
      </p:grpSpPr>
      <p:sp>
        <p:nvSpPr>
          <p:cNvPr id="1048617" name="Title 1"/>
          <p:cNvSpPr>
            <a:spLocks noGrp="1"/>
          </p:cNvSpPr>
          <p:nvPr>
            <p:ph type="title"/>
          </p:nvPr>
        </p:nvSpPr>
        <p:spPr>
          <a:xfrm>
            <a:off x="1792288" y="4800600"/>
            <a:ext cx="5486400" cy="566738"/>
          </a:xfrm>
        </p:spPr>
        <p:txBody>
          <a:bodyPr anchor="b"/>
          <a:lstStyle>
            <a:lvl1pPr algn="l">
              <a:defRPr b="1" sz="2000"/>
            </a:lvl1pPr>
          </a:lstStyle>
          <a:p>
            <a:r>
              <a:rPr lang="en-US" smtClean="0"/>
              <a:t>Click to edit Master title style</a:t>
            </a:r>
            <a:endParaRPr lang="en-US"/>
          </a:p>
        </p:txBody>
      </p:sp>
      <p:sp>
        <p:nvSpPr>
          <p:cNvPr id="1048618" name="Picture Placeholder 2"/>
          <p:cNvSpPr>
            <a:spLocks noGrp="1"/>
          </p:cNvSpPr>
          <p:nvPr>
            <p:ph type="pic" idx="1"/>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US"/>
          </a:p>
        </p:txBody>
      </p:sp>
      <p:sp>
        <p:nvSpPr>
          <p:cNvPr id="1048619" name="Text Placeholder 3"/>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620" name="Date Placeholder 4"/>
          <p:cNvSpPr>
            <a:spLocks noGrp="1"/>
          </p:cNvSpPr>
          <p:nvPr>
            <p:ph type="dt" sz="half" idx="10"/>
          </p:nvPr>
        </p:nvSpPr>
        <p:spPr/>
        <p:txBody>
          <a:bodyPr/>
          <a:p>
            <a:fld id="{ABE6780A-2A78-4440-A1F6-FCEB2FFB9D73}" type="datetimeFigureOut">
              <a:rPr lang="en-US" smtClean="0"/>
              <a:t>9/27/2023</a:t>
            </a:fld>
            <a:endParaRPr lang="en-US"/>
          </a:p>
        </p:txBody>
      </p:sp>
      <p:sp>
        <p:nvSpPr>
          <p:cNvPr id="1048621" name="Footer Placeholder 5"/>
          <p:cNvSpPr>
            <a:spLocks noGrp="1"/>
          </p:cNvSpPr>
          <p:nvPr>
            <p:ph type="ftr" sz="quarter" idx="11"/>
          </p:nvPr>
        </p:nvSpPr>
        <p:spPr/>
        <p:txBody>
          <a:bodyPr/>
          <a:p>
            <a:endParaRPr lang="en-US"/>
          </a:p>
        </p:txBody>
      </p:sp>
      <p:sp>
        <p:nvSpPr>
          <p:cNvPr id="1048622" name="Slide Number Placeholder 6"/>
          <p:cNvSpPr>
            <a:spLocks noGrp="1"/>
          </p:cNvSpPr>
          <p:nvPr>
            <p:ph type="sldNum" sz="quarter" idx="12"/>
          </p:nvPr>
        </p:nvSpPr>
        <p:spPr/>
        <p:txBody>
          <a:bodyPr/>
          <a:p>
            <a:fld id="{1CED8F58-6842-4B90-84D0-B0B8BD7BEEE8}"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457200" y="274638"/>
            <a:ext cx="8229600" cy="1143000"/>
          </a:xfrm>
          <a:prstGeom prst="rect"/>
        </p:spPr>
        <p:txBody>
          <a:bodyPr anchor="ctr" bIns="45720" lIns="91440" rIns="91440" rtlCol="0" tIns="45720" vert="horz">
            <a:normAutofit/>
          </a:bodyPr>
          <a:p>
            <a:r>
              <a:rPr lang="en-US" smtClean="0"/>
              <a:t>Click to edit Master title style</a:t>
            </a:r>
            <a:endParaRPr lang="en-US"/>
          </a:p>
        </p:txBody>
      </p:sp>
      <p:sp>
        <p:nvSpPr>
          <p:cNvPr id="1048577" name="Text Placeholder 2"/>
          <p:cNvSpPr>
            <a:spLocks noGrp="1"/>
          </p:cNvSpPr>
          <p:nvPr>
            <p:ph type="body" idx="1"/>
          </p:nvPr>
        </p:nvSpPr>
        <p:spPr>
          <a:xfrm>
            <a:off x="457200" y="1600200"/>
            <a:ext cx="8229600" cy="4525963"/>
          </a:xfrm>
          <a:prstGeom prst="rect"/>
        </p:spPr>
        <p:txBody>
          <a:bodyPr bIns="45720" lIns="91440" rIns="91440" rtlCol="0" tIns="45720" vert="horz">
            <a:normAutofit/>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78" name="Date Placeholder 3"/>
          <p:cNvSpPr>
            <a:spLocks noGrp="1"/>
          </p:cNvSpPr>
          <p:nvPr>
            <p:ph type="dt" sz="half" idx="2"/>
          </p:nvPr>
        </p:nvSpPr>
        <p:spPr>
          <a:xfrm>
            <a:off x="457200" y="6356350"/>
            <a:ext cx="2133600" cy="365125"/>
          </a:xfrm>
          <a:prstGeom prst="rect"/>
        </p:spPr>
        <p:txBody>
          <a:bodyPr anchor="ctr" bIns="45720" lIns="91440" rIns="91440" rtlCol="0" tIns="45720" vert="horz"/>
          <a:lstStyle>
            <a:lvl1pPr algn="l">
              <a:defRPr sz="1200">
                <a:solidFill>
                  <a:schemeClr val="tx1">
                    <a:tint val="75000"/>
                  </a:schemeClr>
                </a:solidFill>
              </a:defRPr>
            </a:lvl1pPr>
          </a:lstStyle>
          <a:p>
            <a:fld id="{ABE6780A-2A78-4440-A1F6-FCEB2FFB9D73}" type="datetimeFigureOut">
              <a:rPr lang="en-US" smtClean="0"/>
              <a:t>9/27/2023</a:t>
            </a:fld>
            <a:endParaRPr lang="en-US"/>
          </a:p>
        </p:txBody>
      </p:sp>
      <p:sp>
        <p:nvSpPr>
          <p:cNvPr id="1048579" name="Footer Placeholder 4"/>
          <p:cNvSpPr>
            <a:spLocks noGrp="1"/>
          </p:cNvSpPr>
          <p:nvPr>
            <p:ph type="ftr" sz="quarter" idx="3"/>
          </p:nvPr>
        </p:nvSpPr>
        <p:spPr>
          <a:xfrm>
            <a:off x="3124200" y="6356350"/>
            <a:ext cx="2895600" cy="365125"/>
          </a:xfrm>
          <a:prstGeom prst="rect"/>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1048580" name="Slide Number Placeholder 5"/>
          <p:cNvSpPr>
            <a:spLocks noGrp="1"/>
          </p:cNvSpPr>
          <p:nvPr>
            <p:ph type="sldNum" sz="quarter" idx="4"/>
          </p:nvPr>
        </p:nvSpPr>
        <p:spPr>
          <a:xfrm>
            <a:off x="6553200" y="6356350"/>
            <a:ext cx="2133600" cy="365125"/>
          </a:xfrm>
          <a:prstGeom prst="rect"/>
        </p:spPr>
        <p:txBody>
          <a:bodyPr anchor="ctr" bIns="45720" lIns="91440" rIns="91440" rtlCol="0" tIns="45720" vert="horz"/>
          <a:lstStyle>
            <a:lvl1pPr algn="r">
              <a:defRPr sz="1200">
                <a:solidFill>
                  <a:schemeClr val="tx1">
                    <a:tint val="75000"/>
                  </a:schemeClr>
                </a:solidFill>
              </a:defRPr>
            </a:lvl1pPr>
          </a:lstStyle>
          <a:p>
            <a:fld id="{1CED8F58-6842-4B90-84D0-B0B8BD7BEEE8}" type="slidenum">
              <a:rPr lang="en-US" smtClean="0"/>
              <a:t>‹#›</a:t>
            </a:fld>
            <a:endParaRPr lang="en-US"/>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eaLnBrk="1" hangingPunct="1" latinLnBrk="0" rtl="0">
        <a:spcBef>
          <a:spcPct val="0"/>
        </a:spcBef>
        <a:buNone/>
        <a:defRPr sz="4400" kern="1200">
          <a:solidFill>
            <a:schemeClr val="tx1"/>
          </a:solidFill>
          <a:latin typeface="+mj-lt"/>
          <a:ea typeface="+mj-ea"/>
          <a:cs typeface="+mj-cs"/>
        </a:defRPr>
      </a:lvl1pPr>
    </p:titleStyle>
    <p:bodyStyle>
      <a:lvl1pPr algn="l" defTabSz="914400" eaLnBrk="1" hangingPunct="1" indent="-342900" latinLnBrk="0" marL="342900" rtl="0">
        <a:spcBef>
          <a:spcPct val="20000"/>
        </a:spcBef>
        <a:buFont typeface="Arial" pitchFamily="34" charset="0"/>
        <a:buChar char="•"/>
        <a:defRPr sz="3200" kern="1200">
          <a:solidFill>
            <a:schemeClr val="tx1"/>
          </a:solidFill>
          <a:latin typeface="+mn-lt"/>
          <a:ea typeface="+mn-ea"/>
          <a:cs typeface="+mn-cs"/>
        </a:defRPr>
      </a:lvl1pPr>
      <a:lvl2pPr algn="l" defTabSz="914400" eaLnBrk="1" hangingPunct="1" indent="-285750" latinLnBrk="0" marL="742950" rtl="0">
        <a:spcBef>
          <a:spcPct val="20000"/>
        </a:spcBef>
        <a:buFont typeface="Arial" pitchFamily="34" charset="0"/>
        <a:buChar char="–"/>
        <a:defRPr sz="2800" kern="1200">
          <a:solidFill>
            <a:schemeClr val="tx1"/>
          </a:solidFill>
          <a:latin typeface="+mn-lt"/>
          <a:ea typeface="+mn-ea"/>
          <a:cs typeface="+mn-cs"/>
        </a:defRPr>
      </a:lvl2pPr>
      <a:lvl3pPr algn="l" defTabSz="914400" eaLnBrk="1" hangingPunct="1" indent="-228600" latinLnBrk="0" marL="1143000" rtl="0">
        <a:spcBef>
          <a:spcPct val="20000"/>
        </a:spcBef>
        <a:buFont typeface="Arial" pitchFamily="34" charset="0"/>
        <a:buChar char="•"/>
        <a:defRPr sz="2400" kern="1200">
          <a:solidFill>
            <a:schemeClr val="tx1"/>
          </a:solidFill>
          <a:latin typeface="+mn-lt"/>
          <a:ea typeface="+mn-ea"/>
          <a:cs typeface="+mn-cs"/>
        </a:defRPr>
      </a:lvl3pPr>
      <a:lvl4pPr algn="l" defTabSz="914400" eaLnBrk="1" hangingPunct="1" indent="-228600" latinLnBrk="0" marL="1600200" rtl="0">
        <a:spcBef>
          <a:spcPct val="20000"/>
        </a:spcBef>
        <a:buFont typeface="Arial" pitchFamily="34" charset="0"/>
        <a:buChar char="–"/>
        <a:defRPr sz="2000" kern="1200">
          <a:solidFill>
            <a:schemeClr val="tx1"/>
          </a:solidFill>
          <a:latin typeface="+mn-lt"/>
          <a:ea typeface="+mn-ea"/>
          <a:cs typeface="+mn-cs"/>
        </a:defRPr>
      </a:lvl4pPr>
      <a:lvl5pPr algn="l" defTabSz="914400" eaLnBrk="1" hangingPunct="1" indent="-228600" latinLnBrk="0" marL="2057400" rtl="0">
        <a:spcBef>
          <a:spcPct val="20000"/>
        </a:spcBef>
        <a:buFont typeface="Arial" pitchFamily="34" charset="0"/>
        <a:buChar char="»"/>
        <a:defRPr sz="2000" kern="1200">
          <a:solidFill>
            <a:schemeClr val="tx1"/>
          </a:solidFill>
          <a:latin typeface="+mn-lt"/>
          <a:ea typeface="+mn-ea"/>
          <a:cs typeface="+mn-cs"/>
        </a:defRPr>
      </a:lvl5pPr>
      <a:lvl6pPr algn="l" defTabSz="914400" eaLnBrk="1" hangingPunct="1" indent="-228600" latinLnBrk="0" marL="2514600" rtl="0">
        <a:spcBef>
          <a:spcPct val="20000"/>
        </a:spcBef>
        <a:buFont typeface="Arial" pitchFamily="34" charset="0"/>
        <a:buChar char="•"/>
        <a:defRPr sz="2000" kern="1200">
          <a:solidFill>
            <a:schemeClr val="tx1"/>
          </a:solidFill>
          <a:latin typeface="+mn-lt"/>
          <a:ea typeface="+mn-ea"/>
          <a:cs typeface="+mn-cs"/>
        </a:defRPr>
      </a:lvl6pPr>
      <a:lvl7pPr algn="l" defTabSz="914400" eaLnBrk="1" hangingPunct="1" indent="-228600" latinLnBrk="0" marL="2971800" rtl="0">
        <a:spcBef>
          <a:spcPct val="20000"/>
        </a:spcBef>
        <a:buFont typeface="Arial" pitchFamily="34" charset="0"/>
        <a:buChar char="•"/>
        <a:defRPr sz="2000" kern="1200">
          <a:solidFill>
            <a:schemeClr val="tx1"/>
          </a:solidFill>
          <a:latin typeface="+mn-lt"/>
          <a:ea typeface="+mn-ea"/>
          <a:cs typeface="+mn-cs"/>
        </a:defRPr>
      </a:lvl7pPr>
      <a:lvl8pPr algn="l" defTabSz="914400" eaLnBrk="1" hangingPunct="1" indent="-228600" latinLnBrk="0" marL="3429000" rtl="0">
        <a:spcBef>
          <a:spcPct val="20000"/>
        </a:spcBef>
        <a:buFont typeface="Arial" pitchFamily="34" charset="0"/>
        <a:buChar char="•"/>
        <a:defRPr sz="2000" kern="1200">
          <a:solidFill>
            <a:schemeClr val="tx1"/>
          </a:solidFill>
          <a:latin typeface="+mn-lt"/>
          <a:ea typeface="+mn-ea"/>
          <a:cs typeface="+mn-cs"/>
        </a:defRPr>
      </a:lvl8pPr>
      <a:lvl9pPr algn="l" defTabSz="914400" eaLnBrk="1" hangingPunct="1" indent="-228600" latinLnBrk="0" marL="3886200" rtl="0">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6" name="Title 1"/>
          <p:cNvSpPr>
            <a:spLocks noGrp="1"/>
          </p:cNvSpPr>
          <p:nvPr>
            <p:ph type="ctrTitle"/>
          </p:nvPr>
        </p:nvSpPr>
        <p:spPr/>
        <p:txBody>
          <a:bodyPr>
            <a:normAutofit fontScale="90000"/>
          </a:bodyPr>
          <a:p>
            <a:r>
              <a:rPr b="1" dirty="0" lang="en-US" smtClean="0"/>
              <a:t>CHATBOT DEPLOYMENT WITH IBM CLOUD WATSON ASSISTANT</a:t>
            </a:r>
            <a:endParaRPr b="1" dirty="0" lang="en-US"/>
          </a:p>
        </p:txBody>
      </p:sp>
      <p:sp>
        <p:nvSpPr>
          <p:cNvPr id="1048587" name="Subtitle 2"/>
          <p:cNvSpPr>
            <a:spLocks noGrp="1"/>
          </p:cNvSpPr>
          <p:nvPr>
            <p:ph type="subTitle" idx="1"/>
          </p:nvPr>
        </p:nvSpPr>
        <p:spPr/>
        <p:txBody>
          <a:bodyPr>
            <a:normAutofit fontScale="100000" lnSpcReduction="20000"/>
          </a:bodyPr>
          <a:p>
            <a:r>
              <a:rPr b="1" dirty="0" sz="2800" lang="en-US" smtClean="0">
                <a:solidFill>
                  <a:schemeClr val="tx1"/>
                </a:solidFill>
              </a:rPr>
              <a:t>Submitted By:</a:t>
            </a:r>
          </a:p>
          <a:p>
            <a:r>
              <a:rPr dirty="0" sz="2400" lang="en-US" smtClean="0">
                <a:solidFill>
                  <a:schemeClr val="tx1"/>
                </a:solidFill>
              </a:rPr>
              <a:t>                          </a:t>
            </a:r>
            <a:r>
              <a:rPr sz="2400" lang="en-US" smtClean="0">
                <a:solidFill>
                  <a:schemeClr val="tx1"/>
                </a:solidFill>
              </a:rPr>
              <a:t>P.San</a:t>
            </a:r>
            <a:r>
              <a:rPr sz="2400" lang="en-US" smtClean="0">
                <a:solidFill>
                  <a:schemeClr val="tx1"/>
                </a:solidFill>
              </a:rPr>
              <a:t>t</a:t>
            </a:r>
            <a:r>
              <a:rPr sz="2400" lang="en-US" smtClean="0">
                <a:solidFill>
                  <a:schemeClr val="tx1"/>
                </a:solidFill>
              </a:rPr>
              <a:t>hiya</a:t>
            </a:r>
            <a:endParaRPr dirty="0" sz="2400" lang="en-US" smtClean="0">
              <a:solidFill>
                <a:schemeClr val="tx1"/>
              </a:solidFill>
            </a:endParaRPr>
          </a:p>
          <a:p>
            <a:r>
              <a:rPr dirty="0" sz="2400" lang="en-US" smtClean="0">
                <a:solidFill>
                  <a:schemeClr val="tx1"/>
                </a:solidFill>
              </a:rPr>
              <a:t>Dept. of Electronics and Communication Engineering</a:t>
            </a:r>
          </a:p>
          <a:p>
            <a:r>
              <a:rPr dirty="0" sz="2400" lang="en-US" smtClean="0">
                <a:solidFill>
                  <a:schemeClr val="tx1"/>
                </a:solidFill>
              </a:rPr>
              <a:t>Anna University Regional Campus Coimbatore </a:t>
            </a:r>
            <a:endParaRPr dirty="0" sz="2400" lang="en-US">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07" name="Rectangle 1"/>
          <p:cNvSpPr>
            <a:spLocks noChangeArrowheads="1"/>
          </p:cNvSpPr>
          <p:nvPr/>
        </p:nvSpPr>
        <p:spPr bwMode="auto">
          <a:xfrm>
            <a:off x="304800" y="228600"/>
            <a:ext cx="8610600" cy="6401753"/>
          </a:xfrm>
          <a:prstGeom prst="rect"/>
          <a:noFill/>
          <a:ln w="9525">
            <a:noFill/>
            <a:miter lim="800000"/>
            <a:headEnd/>
            <a:tailEnd/>
          </a:ln>
          <a:effectLst/>
        </p:spPr>
        <p:txBody>
          <a:bodyPr anchor="ctr" anchorCtr="0" bIns="45720" compatLnSpc="1" lIns="91440" numCol="1" rIns="91440" tIns="45720" vert="horz" wrap="square">
            <a:prstTxWarp prst="textNoShape"/>
            <a:spAutoFit/>
          </a:bodyPr>
          <a:p>
            <a:pPr algn="l" defTabSz="914400" eaLnBrk="1" fontAlgn="base" hangingPunct="1" indent="0" latinLnBrk="0" lvl="0" marL="0" marR="0" rtl="0">
              <a:lnSpc>
                <a:spcPct val="100000"/>
              </a:lnSpc>
              <a:spcBef>
                <a:spcPct val="0"/>
              </a:spcBef>
              <a:spcAft>
                <a:spcPct val="0"/>
              </a:spcAft>
              <a:buClrTx/>
              <a:buSzTx/>
              <a:buFontTx/>
              <a:buNone/>
            </a:pPr>
            <a:r>
              <a:rPr baseline="0" b="1" cap="none" dirty="0" sz="2800" i="0" kumimoji="0" lang="en-US" normalizeH="0" strike="noStrike" u="none" smtClean="0">
                <a:ln>
                  <a:noFill/>
                </a:ln>
                <a:solidFill>
                  <a:schemeClr val="accent6">
                    <a:lumMod val="50000"/>
                  </a:schemeClr>
                </a:solidFill>
                <a:effectLst/>
                <a:latin typeface="Times New Roman" pitchFamily="18" charset="0"/>
                <a:ea typeface="Calibri" pitchFamily="34" charset="0"/>
                <a:cs typeface="Times New Roman" pitchFamily="18" charset="0"/>
              </a:rPr>
              <a:t>4: Deployment and Maintenance</a:t>
            </a:r>
            <a:endParaRPr baseline="0" b="0" cap="none" dirty="0" sz="2800" i="0" kumimoji="0" lang="en-US" normalizeH="0" strike="noStrike" u="none" smtClean="0">
              <a:ln>
                <a:noFill/>
              </a:ln>
              <a:solidFill>
                <a:schemeClr val="accent6">
                  <a:lumMod val="50000"/>
                </a:schemeClr>
              </a:solidFill>
              <a:effectLst/>
              <a:latin typeface="Arial" pitchFamily="34" charset="0"/>
              <a:cs typeface="Arial" pitchFamily="34" charset="0"/>
            </a:endParaRPr>
          </a:p>
          <a:p>
            <a:pPr algn="l" defTabSz="914400" eaLnBrk="0" fontAlgn="base" hangingPunct="0" indent="0" latinLnBrk="0" lvl="0" marL="0" marR="0" rtl="0">
              <a:lnSpc>
                <a:spcPct val="100000"/>
              </a:lnSpc>
              <a:spcBef>
                <a:spcPct val="0"/>
              </a:spcBef>
              <a:spcAft>
                <a:spcPct val="0"/>
              </a:spcAft>
              <a:buClrTx/>
              <a:buSzTx/>
              <a:buFontTx/>
              <a:buNone/>
            </a:pPr>
            <a:r>
              <a:rPr baseline="0" b="0" cap="none" dirty="0" sz="2400" i="0" kumimoji="0" lang="en-US" normalizeH="0" strike="noStrike" u="sng" smtClean="0">
                <a:ln>
                  <a:noFill/>
                </a:ln>
                <a:solidFill>
                  <a:schemeClr val="tx1"/>
                </a:solidFill>
                <a:effectLst/>
                <a:latin typeface="Times New Roman" pitchFamily="18" charset="0"/>
                <a:ea typeface="Calibri" pitchFamily="34" charset="0"/>
                <a:cs typeface="Times New Roman" pitchFamily="18" charset="0"/>
              </a:rPr>
              <a:t>Task 13</a:t>
            </a:r>
            <a:r>
              <a:rPr baseline="0" b="0" cap="none" dirty="0" sz="2400" i="0" kumimoji="0" lang="en-US" normalizeH="0" strike="noStrike" u="none" smtClean="0">
                <a:ln>
                  <a:noFill/>
                </a:ln>
                <a:solidFill>
                  <a:schemeClr val="tx1"/>
                </a:solidFill>
                <a:effectLst/>
                <a:latin typeface="Times New Roman" pitchFamily="18" charset="0"/>
                <a:ea typeface="Calibri" pitchFamily="34" charset="0"/>
                <a:cs typeface="Times New Roman" pitchFamily="18" charset="0"/>
              </a:rPr>
              <a:t>: Deployment**:</a:t>
            </a:r>
            <a:endParaRPr baseline="0" b="0" cap="none" dirty="0" sz="2400" i="0" kumimoji="0" lang="en-US" normalizeH="0" strike="noStrike" u="none" smtClean="0">
              <a:ln>
                <a:noFill/>
              </a:ln>
              <a:solidFill>
                <a:schemeClr val="tx1"/>
              </a:solidFill>
              <a:effectLst/>
              <a:latin typeface="Arial" pitchFamily="34" charset="0"/>
              <a:cs typeface="Arial" pitchFamily="34" charset="0"/>
            </a:endParaRPr>
          </a:p>
          <a:p>
            <a:pPr algn="l" defTabSz="914400" eaLnBrk="0" fontAlgn="base" hangingPunct="0" indent="0" latinLnBrk="0" lvl="0" marL="0" marR="0" rtl="0">
              <a:lnSpc>
                <a:spcPct val="100000"/>
              </a:lnSpc>
              <a:spcBef>
                <a:spcPct val="0"/>
              </a:spcBef>
              <a:spcAft>
                <a:spcPct val="0"/>
              </a:spcAft>
              <a:buClrTx/>
              <a:buSzTx/>
              <a:buFontTx/>
              <a:buNone/>
            </a:pPr>
            <a:r>
              <a:rPr baseline="0" b="0" cap="none" dirty="0" sz="2400" i="0" kumimoji="0" lang="en-US" normalizeH="0" strike="noStrike" u="none" smtClean="0">
                <a:ln>
                  <a:noFill/>
                </a:ln>
                <a:solidFill>
                  <a:schemeClr val="tx1"/>
                </a:solidFill>
                <a:effectLst/>
                <a:latin typeface="Times New Roman" pitchFamily="18" charset="0"/>
                <a:ea typeface="Calibri" pitchFamily="34" charset="0"/>
                <a:cs typeface="Times New Roman" pitchFamily="18" charset="0"/>
              </a:rPr>
              <a:t>   - Deploy the </a:t>
            </a:r>
            <a:r>
              <a:rPr baseline="0" b="0" cap="none" dirty="0" sz="2400" i="0" kumimoji="0" lang="en-US" normalizeH="0" err="1" strike="noStrike" u="none" smtClean="0">
                <a:ln>
                  <a:noFill/>
                </a:ln>
                <a:solidFill>
                  <a:schemeClr val="tx1"/>
                </a:solidFill>
                <a:effectLst/>
                <a:latin typeface="Times New Roman" pitchFamily="18" charset="0"/>
                <a:ea typeface="Calibri" pitchFamily="34" charset="0"/>
                <a:cs typeface="Times New Roman" pitchFamily="18" charset="0"/>
              </a:rPr>
              <a:t>chatbot</a:t>
            </a:r>
            <a:r>
              <a:rPr baseline="0" b="0" cap="none" dirty="0" sz="2400" i="0" kumimoji="0" lang="en-US" normalizeH="0" strike="noStrike" u="none" smtClean="0">
                <a:ln>
                  <a:noFill/>
                </a:ln>
                <a:solidFill>
                  <a:schemeClr val="tx1"/>
                </a:solidFill>
                <a:effectLst/>
                <a:latin typeface="Times New Roman" pitchFamily="18" charset="0"/>
                <a:ea typeface="Calibri" pitchFamily="34" charset="0"/>
                <a:cs typeface="Times New Roman" pitchFamily="18" charset="0"/>
              </a:rPr>
              <a:t> to the production environment on </a:t>
            </a:r>
            <a:r>
              <a:rPr baseline="0" b="0" cap="none" dirty="0" sz="2400" i="0" kumimoji="0" lang="en-US" normalizeH="0" err="1" strike="noStrike" u="none" smtClean="0">
                <a:ln>
                  <a:noFill/>
                </a:ln>
                <a:solidFill>
                  <a:schemeClr val="tx1"/>
                </a:solidFill>
                <a:effectLst/>
                <a:latin typeface="Times New Roman" pitchFamily="18" charset="0"/>
                <a:ea typeface="Calibri" pitchFamily="34" charset="0"/>
                <a:cs typeface="Times New Roman" pitchFamily="18" charset="0"/>
              </a:rPr>
              <a:t>Facebook</a:t>
            </a:r>
            <a:r>
              <a:rPr baseline="0" b="0" cap="none" dirty="0" sz="2400" i="0" kumimoji="0" lang="en-US" normalizeH="0" strike="noStrike" u="none" smtClean="0">
                <a:ln>
                  <a:noFill/>
                </a:ln>
                <a:solidFill>
                  <a:schemeClr val="tx1"/>
                </a:solidFill>
                <a:effectLst/>
                <a:latin typeface="Times New Roman" pitchFamily="18" charset="0"/>
                <a:ea typeface="Calibri" pitchFamily="34" charset="0"/>
                <a:cs typeface="Times New Roman" pitchFamily="18" charset="0"/>
              </a:rPr>
              <a:t> Messenger and Slack.</a:t>
            </a:r>
            <a:endParaRPr baseline="0" b="0" cap="none" dirty="0" sz="2400" i="0" kumimoji="0" lang="en-US" normalizeH="0" strike="noStrike" u="none" smtClean="0">
              <a:ln>
                <a:noFill/>
              </a:ln>
              <a:solidFill>
                <a:schemeClr val="tx1"/>
              </a:solidFill>
              <a:effectLst/>
              <a:latin typeface="Arial" pitchFamily="34" charset="0"/>
              <a:cs typeface="Arial" pitchFamily="34" charset="0"/>
            </a:endParaRPr>
          </a:p>
          <a:p>
            <a:pPr algn="l" defTabSz="914400" eaLnBrk="0" fontAlgn="base" hangingPunct="0" indent="0" latinLnBrk="0" lvl="0" marL="0" marR="0" rtl="0">
              <a:lnSpc>
                <a:spcPct val="100000"/>
              </a:lnSpc>
              <a:spcBef>
                <a:spcPct val="0"/>
              </a:spcBef>
              <a:spcAft>
                <a:spcPct val="0"/>
              </a:spcAft>
              <a:buClrTx/>
              <a:buSzTx/>
              <a:buFontTx/>
              <a:buNone/>
            </a:pPr>
            <a:r>
              <a:rPr baseline="0" b="0" cap="none" dirty="0" sz="2400" i="0" kumimoji="0" lang="en-US" normalizeH="0" strike="noStrike" u="none" smtClean="0">
                <a:ln>
                  <a:noFill/>
                </a:ln>
                <a:solidFill>
                  <a:schemeClr val="tx1"/>
                </a:solidFill>
                <a:effectLst/>
                <a:latin typeface="Times New Roman" pitchFamily="18" charset="0"/>
                <a:ea typeface="Calibri" pitchFamily="34" charset="0"/>
                <a:cs typeface="Times New Roman" pitchFamily="18" charset="0"/>
              </a:rPr>
              <a:t>   - Monitor its performance and user interactions.</a:t>
            </a:r>
            <a:endParaRPr baseline="0" b="0" cap="none" dirty="0" sz="2400" i="0" kumimoji="0" lang="en-US" normalizeH="0" strike="noStrike" u="none" smtClean="0">
              <a:ln>
                <a:noFill/>
              </a:ln>
              <a:solidFill>
                <a:schemeClr val="tx1"/>
              </a:solidFill>
              <a:effectLst/>
              <a:latin typeface="Arial" pitchFamily="34" charset="0"/>
              <a:cs typeface="Arial" pitchFamily="34" charset="0"/>
            </a:endParaRPr>
          </a:p>
          <a:p>
            <a:pPr algn="l" defTabSz="914400" eaLnBrk="0" fontAlgn="base" hangingPunct="0" indent="0" latinLnBrk="0" lvl="0" marL="0" marR="0" rtl="0">
              <a:lnSpc>
                <a:spcPct val="100000"/>
              </a:lnSpc>
              <a:spcBef>
                <a:spcPct val="0"/>
              </a:spcBef>
              <a:spcAft>
                <a:spcPct val="0"/>
              </a:spcAft>
              <a:buClrTx/>
              <a:buSzTx/>
              <a:buFontTx/>
              <a:buNone/>
            </a:pPr>
            <a:r>
              <a:rPr baseline="0" b="0" cap="none" dirty="0" sz="2400" i="0" kumimoji="0" lang="en-US" normalizeH="0" strike="noStrike" u="sng" smtClean="0">
                <a:ln>
                  <a:noFill/>
                </a:ln>
                <a:solidFill>
                  <a:schemeClr val="tx1"/>
                </a:solidFill>
                <a:effectLst/>
                <a:latin typeface="Times New Roman" pitchFamily="18" charset="0"/>
                <a:ea typeface="Calibri" pitchFamily="34" charset="0"/>
                <a:cs typeface="Times New Roman" pitchFamily="18" charset="0"/>
              </a:rPr>
              <a:t>Task 14:</a:t>
            </a:r>
            <a:r>
              <a:rPr baseline="0" b="0" cap="none" dirty="0" sz="2400" i="0" kumimoji="0" lang="en-US" normalizeH="0" strike="noStrike" u="none" smtClean="0">
                <a:ln>
                  <a:noFill/>
                </a:ln>
                <a:solidFill>
                  <a:schemeClr val="tx1"/>
                </a:solidFill>
                <a:effectLst/>
                <a:latin typeface="Times New Roman" pitchFamily="18" charset="0"/>
                <a:ea typeface="Calibri" pitchFamily="34" charset="0"/>
                <a:cs typeface="Times New Roman" pitchFamily="18" charset="0"/>
              </a:rPr>
              <a:t> Maintenance**:</a:t>
            </a:r>
            <a:endParaRPr baseline="0" b="0" cap="none" dirty="0" sz="2400" i="0" kumimoji="0" lang="en-US" normalizeH="0" strike="noStrike" u="none" smtClean="0">
              <a:ln>
                <a:noFill/>
              </a:ln>
              <a:solidFill>
                <a:schemeClr val="tx1"/>
              </a:solidFill>
              <a:effectLst/>
              <a:latin typeface="Arial" pitchFamily="34" charset="0"/>
              <a:cs typeface="Arial" pitchFamily="34" charset="0"/>
            </a:endParaRPr>
          </a:p>
          <a:p>
            <a:pPr algn="l" defTabSz="914400" eaLnBrk="0" fontAlgn="base" hangingPunct="0" indent="0" latinLnBrk="0" lvl="0" marL="0" marR="0" rtl="0">
              <a:lnSpc>
                <a:spcPct val="100000"/>
              </a:lnSpc>
              <a:spcBef>
                <a:spcPct val="0"/>
              </a:spcBef>
              <a:spcAft>
                <a:spcPct val="0"/>
              </a:spcAft>
              <a:buClrTx/>
              <a:buSzTx/>
              <a:buFontTx/>
              <a:buNone/>
            </a:pPr>
            <a:r>
              <a:rPr baseline="0" b="0" cap="none" dirty="0" sz="2400" i="0" kumimoji="0" lang="en-US" normalizeH="0" strike="noStrike" u="none" smtClean="0">
                <a:ln>
                  <a:noFill/>
                </a:ln>
                <a:solidFill>
                  <a:schemeClr val="tx1"/>
                </a:solidFill>
                <a:effectLst/>
                <a:latin typeface="Times New Roman" pitchFamily="18" charset="0"/>
                <a:ea typeface="Calibri" pitchFamily="34" charset="0"/>
                <a:cs typeface="Times New Roman" pitchFamily="18" charset="0"/>
              </a:rPr>
              <a:t>   - Regularly update the </a:t>
            </a:r>
            <a:r>
              <a:rPr baseline="0" b="0" cap="none" dirty="0" sz="2400" i="0" kumimoji="0" lang="en-US" normalizeH="0" err="1" strike="noStrike" u="none" smtClean="0">
                <a:ln>
                  <a:noFill/>
                </a:ln>
                <a:solidFill>
                  <a:schemeClr val="tx1"/>
                </a:solidFill>
                <a:effectLst/>
                <a:latin typeface="Times New Roman" pitchFamily="18" charset="0"/>
                <a:ea typeface="Calibri" pitchFamily="34" charset="0"/>
                <a:cs typeface="Times New Roman" pitchFamily="18" charset="0"/>
              </a:rPr>
              <a:t>chatbot's</a:t>
            </a:r>
            <a:r>
              <a:rPr baseline="0" b="0" cap="none" dirty="0" sz="2400" i="0" kumimoji="0" lang="en-US" normalizeH="0" strike="noStrike" u="none" smtClean="0">
                <a:ln>
                  <a:noFill/>
                </a:ln>
                <a:solidFill>
                  <a:schemeClr val="tx1"/>
                </a:solidFill>
                <a:effectLst/>
                <a:latin typeface="Times New Roman" pitchFamily="18" charset="0"/>
                <a:ea typeface="Calibri" pitchFamily="34" charset="0"/>
                <a:cs typeface="Times New Roman" pitchFamily="18" charset="0"/>
              </a:rPr>
              <a:t> knowledge base and responses.</a:t>
            </a:r>
            <a:endParaRPr baseline="0" b="0" cap="none" dirty="0" sz="2400" i="0" kumimoji="0" lang="en-US" normalizeH="0" strike="noStrike" u="none" smtClean="0">
              <a:ln>
                <a:noFill/>
              </a:ln>
              <a:solidFill>
                <a:schemeClr val="tx1"/>
              </a:solidFill>
              <a:effectLst/>
              <a:latin typeface="Arial" pitchFamily="34" charset="0"/>
              <a:cs typeface="Arial" pitchFamily="34" charset="0"/>
            </a:endParaRPr>
          </a:p>
          <a:p>
            <a:pPr algn="l" defTabSz="914400" eaLnBrk="0" fontAlgn="base" hangingPunct="0" indent="0" latinLnBrk="0" lvl="0" marL="0" marR="0" rtl="0">
              <a:lnSpc>
                <a:spcPct val="100000"/>
              </a:lnSpc>
              <a:spcBef>
                <a:spcPct val="0"/>
              </a:spcBef>
              <a:spcAft>
                <a:spcPct val="0"/>
              </a:spcAft>
              <a:buClrTx/>
              <a:buSzTx/>
              <a:buFontTx/>
              <a:buNone/>
            </a:pPr>
            <a:r>
              <a:rPr baseline="0" b="0" cap="none" dirty="0" sz="2400" i="0" kumimoji="0" lang="en-US" normalizeH="0" strike="noStrike" u="none" smtClean="0">
                <a:ln>
                  <a:noFill/>
                </a:ln>
                <a:solidFill>
                  <a:schemeClr val="tx1"/>
                </a:solidFill>
                <a:effectLst/>
                <a:latin typeface="Times New Roman" pitchFamily="18" charset="0"/>
                <a:ea typeface="Calibri" pitchFamily="34" charset="0"/>
                <a:cs typeface="Times New Roman" pitchFamily="18" charset="0"/>
              </a:rPr>
              <a:t>   - Address technical issues and platform changes that may affect its operation</a:t>
            </a:r>
            <a:r>
              <a:rPr baseline="0" b="0" cap="none" dirty="0" sz="1400" i="0" kumimoji="0" lang="en-US" normalizeH="0" strike="noStrike" u="none" smtClean="0">
                <a:ln>
                  <a:noFill/>
                </a:ln>
                <a:solidFill>
                  <a:schemeClr val="tx1"/>
                </a:solidFill>
                <a:effectLst/>
                <a:latin typeface="Times New Roman" pitchFamily="18" charset="0"/>
                <a:ea typeface="Calibri" pitchFamily="34" charset="0"/>
                <a:cs typeface="Times New Roman" pitchFamily="18" charset="0"/>
              </a:rPr>
              <a:t>.</a:t>
            </a:r>
          </a:p>
          <a:p>
            <a:r>
              <a:rPr b="1" dirty="0" lang="en-IN"/>
              <a:t> </a:t>
            </a:r>
            <a:r>
              <a:rPr b="1" dirty="0" sz="2800" lang="en-IN">
                <a:solidFill>
                  <a:schemeClr val="accent6">
                    <a:lumMod val="50000"/>
                  </a:schemeClr>
                </a:solidFill>
              </a:rPr>
              <a:t>Conclusion:</a:t>
            </a:r>
            <a:endParaRPr dirty="0" sz="2800" lang="en-US">
              <a:solidFill>
                <a:schemeClr val="accent6">
                  <a:lumMod val="50000"/>
                </a:schemeClr>
              </a:solidFill>
            </a:endParaRPr>
          </a:p>
          <a:p>
            <a:r>
              <a:rPr dirty="0" sz="2400" lang="en-IN"/>
              <a:t>This document outlines our understanding of the project and proposes a structured approach to develop a virtual guide using IBM Cloud Watson Assistant. The </a:t>
            </a:r>
            <a:r>
              <a:rPr dirty="0" sz="2400" lang="en-IN" err="1"/>
              <a:t>chatbot's</a:t>
            </a:r>
            <a:r>
              <a:rPr dirty="0" sz="2400" lang="en-IN"/>
              <a:t> customization, integration with messaging platforms, and continuous improvement will be crucial to achieving the project's goals of providing users with quick access to information and meaningful connections</a:t>
            </a:r>
            <a:r>
              <a:rPr dirty="0" lang="en-IN"/>
              <a:t>.</a:t>
            </a:r>
            <a:endParaRPr dirty="0" lang="en-US"/>
          </a:p>
          <a:p>
            <a:pPr algn="l" defTabSz="914400" eaLnBrk="0" fontAlgn="base" hangingPunct="0" indent="0" latinLnBrk="0" lvl="0" marL="0" marR="0" rtl="0">
              <a:lnSpc>
                <a:spcPct val="100000"/>
              </a:lnSpc>
              <a:spcBef>
                <a:spcPct val="0"/>
              </a:spcBef>
              <a:spcAft>
                <a:spcPct val="0"/>
              </a:spcAft>
              <a:buClrTx/>
              <a:buSzTx/>
              <a:buFontTx/>
              <a:buNone/>
            </a:pPr>
            <a:endParaRPr baseline="0" b="0" cap="none" dirty="0" sz="1800" i="0" kumimoji="0" lang="en-US" normalizeH="0" strike="noStrike" u="none" smtClean="0">
              <a:ln>
                <a:noFill/>
              </a:ln>
              <a:solidFill>
                <a:schemeClr val="tx1"/>
              </a:solidFill>
              <a:effectLst/>
              <a:latin typeface="Arial" pitchFamily="34" charset="0"/>
              <a:cs typeface="Arial"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593" name="Title 1"/>
          <p:cNvSpPr>
            <a:spLocks noGrp="1"/>
          </p:cNvSpPr>
          <p:nvPr>
            <p:ph type="title"/>
          </p:nvPr>
        </p:nvSpPr>
        <p:spPr>
          <a:solidFill>
            <a:schemeClr val="bg1"/>
          </a:solidFill>
        </p:spPr>
        <p:txBody>
          <a:bodyPr>
            <a:normAutofit/>
          </a:bodyPr>
          <a:p>
            <a:r>
              <a:rPr b="1" dirty="0" sz="4000" lang="en-US" smtClean="0">
                <a:solidFill>
                  <a:schemeClr val="accent6">
                    <a:lumMod val="50000"/>
                  </a:schemeClr>
                </a:solidFill>
              </a:rPr>
              <a:t>Problem statement</a:t>
            </a:r>
            <a:endParaRPr b="1" dirty="0" sz="4000" lang="en-US">
              <a:solidFill>
                <a:schemeClr val="accent6">
                  <a:lumMod val="50000"/>
                </a:schemeClr>
              </a:solidFill>
            </a:endParaRPr>
          </a:p>
        </p:txBody>
      </p:sp>
      <p:sp>
        <p:nvSpPr>
          <p:cNvPr id="1048594" name="Content Placeholder 2"/>
          <p:cNvSpPr>
            <a:spLocks noGrp="1"/>
          </p:cNvSpPr>
          <p:nvPr>
            <p:ph idx="1"/>
          </p:nvPr>
        </p:nvSpPr>
        <p:spPr/>
        <p:txBody>
          <a:bodyPr>
            <a:normAutofit fontScale="71875" lnSpcReduction="20000"/>
          </a:bodyPr>
          <a:p>
            <a:r>
              <a:rPr b="1" dirty="0" i="1" lang="en-US" err="1"/>
              <a:t>Chatbot</a:t>
            </a:r>
            <a:r>
              <a:rPr dirty="0" i="1" lang="en-US"/>
              <a:t>, also known as “conversational agent”, is a trending technology. </a:t>
            </a:r>
            <a:r>
              <a:rPr dirty="0" i="1" lang="en-US" err="1" smtClean="0"/>
              <a:t>chatbots</a:t>
            </a:r>
            <a:r>
              <a:rPr dirty="0" i="1" lang="en-US" smtClean="0"/>
              <a:t> </a:t>
            </a:r>
            <a:r>
              <a:rPr dirty="0" i="1" lang="en-US"/>
              <a:t>are changing the business landscape. Its emergence in the enterprise has several implications that require some thought. Building a </a:t>
            </a:r>
            <a:r>
              <a:rPr dirty="0" i="1" lang="en-US" err="1"/>
              <a:t>bot</a:t>
            </a:r>
            <a:r>
              <a:rPr dirty="0" i="1" lang="en-US"/>
              <a:t> is not a hard task; with the rise of many platforms, it’s now easier than ever to develop and deploy one. The challenge with </a:t>
            </a:r>
            <a:r>
              <a:rPr dirty="0" i="1" lang="en-US" err="1"/>
              <a:t>c</a:t>
            </a:r>
            <a:r>
              <a:rPr dirty="0" i="1" lang="en-US" err="1" smtClean="0"/>
              <a:t>hatbots</a:t>
            </a:r>
            <a:r>
              <a:rPr dirty="0" i="1" lang="en-US" smtClean="0"/>
              <a:t> </a:t>
            </a:r>
            <a:r>
              <a:rPr dirty="0" i="1" lang="en-US"/>
              <a:t>lies in delivering a good user experience, and they only present opportunities if done right. But, designing a conversation that meets consumer needs and returns real business value requires a nuanced strategy and in-depth considerations. The experience you are creating for your clients is paramount. Before moving quickly to development, figure out the problem areas that you, your users, and your employees are struggling with, and if a </a:t>
            </a:r>
            <a:r>
              <a:rPr dirty="0" i="1" lang="en-US" err="1" smtClean="0"/>
              <a:t>chatbot</a:t>
            </a:r>
            <a:r>
              <a:rPr dirty="0" i="1" lang="en-US" smtClean="0"/>
              <a:t> </a:t>
            </a:r>
            <a:r>
              <a:rPr dirty="0" i="1" lang="en-US"/>
              <a:t>is the best fit to meet everyone’s needs. </a:t>
            </a:r>
          </a:p>
          <a:p>
            <a:endParaRPr dirty="0"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595" name="Title 1"/>
          <p:cNvSpPr>
            <a:spLocks noGrp="1"/>
          </p:cNvSpPr>
          <p:nvPr>
            <p:ph type="ctrTitle"/>
          </p:nvPr>
        </p:nvSpPr>
        <p:spPr>
          <a:xfrm>
            <a:off x="685800" y="1"/>
            <a:ext cx="7772400" cy="1295399"/>
          </a:xfrm>
        </p:spPr>
        <p:txBody>
          <a:bodyPr/>
          <a:p>
            <a:r>
              <a:rPr b="1" dirty="0" lang="en-US" smtClean="0">
                <a:solidFill>
                  <a:schemeClr val="accent6">
                    <a:lumMod val="50000"/>
                  </a:schemeClr>
                </a:solidFill>
              </a:rPr>
              <a:t>Marketing tools</a:t>
            </a:r>
            <a:endParaRPr b="1" dirty="0" lang="en-US">
              <a:solidFill>
                <a:schemeClr val="accent6">
                  <a:lumMod val="50000"/>
                </a:schemeClr>
              </a:solidFill>
            </a:endParaRPr>
          </a:p>
        </p:txBody>
      </p:sp>
      <p:sp>
        <p:nvSpPr>
          <p:cNvPr id="1048596" name="Subtitle 2"/>
          <p:cNvSpPr>
            <a:spLocks noGrp="1"/>
          </p:cNvSpPr>
          <p:nvPr>
            <p:ph type="subTitle" idx="1"/>
          </p:nvPr>
        </p:nvSpPr>
        <p:spPr>
          <a:xfrm>
            <a:off x="762000" y="1676400"/>
            <a:ext cx="8001000" cy="4495800"/>
          </a:xfrm>
        </p:spPr>
        <p:txBody>
          <a:bodyPr>
            <a:normAutofit/>
          </a:bodyPr>
          <a:p>
            <a:pPr algn="l"/>
            <a:r>
              <a:rPr dirty="0" sz="2400" lang="en-US">
                <a:solidFill>
                  <a:schemeClr val="tx1"/>
                </a:solidFill>
              </a:rPr>
              <a:t>In general terms, a </a:t>
            </a:r>
            <a:r>
              <a:rPr dirty="0" sz="2400" lang="en-US" err="1">
                <a:solidFill>
                  <a:schemeClr val="tx1"/>
                </a:solidFill>
              </a:rPr>
              <a:t>chatbot</a:t>
            </a:r>
            <a:r>
              <a:rPr dirty="0" sz="2400" lang="en-US">
                <a:solidFill>
                  <a:schemeClr val="tx1"/>
                </a:solidFill>
              </a:rPr>
              <a:t> is an artificial intelligence (AI) conversational agent, </a:t>
            </a:r>
            <a:r>
              <a:rPr dirty="0" sz="2400" lang="en-US" smtClean="0">
                <a:solidFill>
                  <a:schemeClr val="tx1"/>
                </a:solidFill>
              </a:rPr>
              <a:t>which conducts </a:t>
            </a:r>
            <a:r>
              <a:rPr dirty="0" sz="2400" lang="en-US">
                <a:solidFill>
                  <a:schemeClr val="tx1"/>
                </a:solidFill>
              </a:rPr>
              <a:t>conversations via text or voice commands in a natural language conversation. It communicates and performs basic tasks such as answering questions or placing product orders. </a:t>
            </a:r>
            <a:r>
              <a:rPr dirty="0" sz="2400" lang="en-US" err="1">
                <a:solidFill>
                  <a:schemeClr val="tx1"/>
                </a:solidFill>
              </a:rPr>
              <a:t>Chatbots</a:t>
            </a:r>
            <a:r>
              <a:rPr dirty="0" sz="2400" lang="en-US">
                <a:solidFill>
                  <a:schemeClr val="tx1"/>
                </a:solidFill>
              </a:rPr>
              <a:t>’ primary purpose is to streamline</a:t>
            </a:r>
            <a:r>
              <a:rPr b="1" dirty="0" sz="2400" lang="en-US">
                <a:solidFill>
                  <a:schemeClr val="tx1"/>
                </a:solidFill>
              </a:rPr>
              <a:t> </a:t>
            </a:r>
            <a:r>
              <a:rPr dirty="0" sz="2400" lang="en-US">
                <a:solidFill>
                  <a:schemeClr val="tx1"/>
                </a:solidFill>
              </a:rPr>
              <a:t>interactions between people and services</a:t>
            </a:r>
            <a:r>
              <a:rPr b="1" dirty="0" sz="2400" lang="en-US">
                <a:solidFill>
                  <a:schemeClr val="tx1"/>
                </a:solidFill>
              </a:rPr>
              <a:t> </a:t>
            </a:r>
            <a:r>
              <a:rPr dirty="0" sz="2400" lang="en-US">
                <a:solidFill>
                  <a:schemeClr val="tx1"/>
                </a:solidFill>
              </a:rPr>
              <a:t>through messaging applications, websites, mobile apps, or through the telephone and interactive voice response (IVR</a:t>
            </a:r>
            <a:r>
              <a:rPr dirty="0" sz="2400" lang="en-US" smtClean="0">
                <a:solidFill>
                  <a:schemeClr val="tx1"/>
                </a:solidFill>
              </a:rPr>
              <a:t>).</a:t>
            </a:r>
            <a:endParaRPr dirty="0" sz="2400" lang="en-US">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600" name="TextBox 1"/>
          <p:cNvSpPr txBox="1"/>
          <p:nvPr/>
        </p:nvSpPr>
        <p:spPr>
          <a:xfrm>
            <a:off x="838200" y="685800"/>
            <a:ext cx="7620000" cy="5069841"/>
          </a:xfrm>
          <a:prstGeom prst="rect"/>
          <a:noFill/>
        </p:spPr>
        <p:txBody>
          <a:bodyPr rtlCol="0" wrap="square">
            <a:spAutoFit/>
          </a:bodyPr>
          <a:p>
            <a:pPr lvl="8" marL="0">
              <a:buFont typeface="Wingdings" pitchFamily="2" charset="2"/>
              <a:buChar char="v"/>
            </a:pPr>
            <a:r>
              <a:rPr dirty="0" sz="2400" lang="en-US" smtClean="0">
                <a:solidFill>
                  <a:schemeClr val="tx1"/>
                </a:solidFill>
              </a:rPr>
              <a:t>provide content, facilitate a purchase, or connect with consumers</a:t>
            </a:r>
          </a:p>
          <a:p>
            <a:pPr>
              <a:buFont typeface="Wingdings" pitchFamily="2" charset="2"/>
              <a:buChar char="v"/>
            </a:pPr>
            <a:r>
              <a:rPr dirty="0" sz="2400" lang="en-US" smtClean="0">
                <a:solidFill>
                  <a:schemeClr val="tx1"/>
                </a:solidFill>
              </a:rPr>
              <a:t>Combine the ability to scale and personalization</a:t>
            </a:r>
          </a:p>
          <a:p>
            <a:pPr>
              <a:buFont typeface="Wingdings" pitchFamily="2" charset="2"/>
              <a:buChar char="v"/>
            </a:pPr>
            <a:r>
              <a:rPr dirty="0" sz="2400" lang="en-US" smtClean="0">
                <a:solidFill>
                  <a:schemeClr val="tx1"/>
                </a:solidFill>
              </a:rPr>
              <a:t>Provide support</a:t>
            </a:r>
          </a:p>
          <a:p>
            <a:pPr>
              <a:buFont typeface="Wingdings" pitchFamily="2" charset="2"/>
              <a:buChar char="v"/>
            </a:pPr>
            <a:r>
              <a:rPr dirty="0" sz="2400" lang="en-US" smtClean="0">
                <a:solidFill>
                  <a:schemeClr val="tx1"/>
                </a:solidFill>
              </a:rPr>
              <a:t>Suggest product recommendations</a:t>
            </a:r>
          </a:p>
          <a:p>
            <a:pPr>
              <a:buFont typeface="Wingdings" pitchFamily="2" charset="2"/>
              <a:buChar char="v"/>
            </a:pPr>
            <a:r>
              <a:rPr dirty="0" sz="2400" lang="en-US" smtClean="0">
                <a:solidFill>
                  <a:schemeClr val="tx1"/>
                </a:solidFill>
              </a:rPr>
              <a:t>Leveraged for conversational marketing campaigns</a:t>
            </a:r>
          </a:p>
          <a:p>
            <a:r>
              <a:rPr dirty="0" sz="2400" lang="en-US" smtClean="0">
                <a:solidFill>
                  <a:schemeClr val="tx1"/>
                </a:solidFill>
              </a:rPr>
              <a:t>The goal is to have </a:t>
            </a:r>
            <a:r>
              <a:rPr dirty="0" sz="2400" lang="en-US" err="1" smtClean="0">
                <a:solidFill>
                  <a:schemeClr val="tx1"/>
                </a:solidFill>
              </a:rPr>
              <a:t>chatbots</a:t>
            </a:r>
            <a:r>
              <a:rPr dirty="0" sz="2400" lang="en-US" smtClean="0">
                <a:solidFill>
                  <a:schemeClr val="tx1"/>
                </a:solidFill>
              </a:rPr>
              <a:t> written in a way to mimic spoken human speech to simulate a conversation with a real person performing any task. </a:t>
            </a:r>
            <a:r>
              <a:rPr dirty="0" sz="2400" lang="en-US" err="1" smtClean="0">
                <a:solidFill>
                  <a:schemeClr val="tx1"/>
                </a:solidFill>
              </a:rPr>
              <a:t>Chatbots</a:t>
            </a:r>
            <a:r>
              <a:rPr dirty="0" sz="2400" lang="en-US" smtClean="0">
                <a:solidFill>
                  <a:schemeClr val="tx1"/>
                </a:solidFill>
              </a:rPr>
              <a:t> can learn. Should you feed it a large number of conversation logs, the </a:t>
            </a:r>
            <a:r>
              <a:rPr dirty="0" sz="2400" lang="en-US" err="1" smtClean="0">
                <a:solidFill>
                  <a:schemeClr val="tx1"/>
                </a:solidFill>
              </a:rPr>
              <a:t>bot</a:t>
            </a:r>
            <a:r>
              <a:rPr dirty="0" sz="2400" lang="en-US" smtClean="0">
                <a:solidFill>
                  <a:schemeClr val="tx1"/>
                </a:solidFill>
              </a:rPr>
              <a:t> could be trained in a way to understand what type of question needed and what kind of answers to answer. Eventually the </a:t>
            </a:r>
            <a:r>
              <a:rPr dirty="0" sz="2400" lang="en-US" err="1" smtClean="0">
                <a:solidFill>
                  <a:schemeClr val="tx1"/>
                </a:solidFill>
              </a:rPr>
              <a:t>bot</a:t>
            </a:r>
            <a:r>
              <a:rPr dirty="0" sz="2400" lang="en-US" smtClean="0">
                <a:solidFill>
                  <a:schemeClr val="tx1"/>
                </a:solidFill>
              </a:rPr>
              <a:t> can be trained enough where you could not tell it is a bot.</a:t>
            </a:r>
            <a:endParaRPr dirty="0" sz="2400" lang="en-US" smtClean="0">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01" name="Title 1"/>
          <p:cNvSpPr>
            <a:spLocks noGrp="1"/>
          </p:cNvSpPr>
          <p:nvPr>
            <p:ph type="ctrTitle"/>
          </p:nvPr>
        </p:nvSpPr>
        <p:spPr>
          <a:xfrm>
            <a:off x="762000" y="0"/>
            <a:ext cx="7772400" cy="1295399"/>
          </a:xfrm>
        </p:spPr>
        <p:txBody>
          <a:bodyPr/>
          <a:p>
            <a:r>
              <a:rPr b="1" dirty="0" lang="en-US" smtClean="0">
                <a:solidFill>
                  <a:schemeClr val="accent6">
                    <a:lumMod val="50000"/>
                  </a:schemeClr>
                </a:solidFill>
              </a:rPr>
              <a:t>The right solution</a:t>
            </a:r>
            <a:endParaRPr b="1" dirty="0" lang="en-US">
              <a:solidFill>
                <a:schemeClr val="accent6">
                  <a:lumMod val="50000"/>
                </a:schemeClr>
              </a:solidFill>
            </a:endParaRPr>
          </a:p>
        </p:txBody>
      </p:sp>
      <p:sp>
        <p:nvSpPr>
          <p:cNvPr id="1048602" name="Subtitle 2"/>
          <p:cNvSpPr>
            <a:spLocks noGrp="1"/>
          </p:cNvSpPr>
          <p:nvPr>
            <p:ph type="subTitle" idx="1"/>
          </p:nvPr>
        </p:nvSpPr>
        <p:spPr>
          <a:xfrm>
            <a:off x="1371600" y="1752600"/>
            <a:ext cx="6400800" cy="4572000"/>
          </a:xfrm>
        </p:spPr>
        <p:txBody>
          <a:bodyPr>
            <a:normAutofit fontScale="87500" lnSpcReduction="20000"/>
          </a:bodyPr>
          <a:p>
            <a:pPr algn="l"/>
            <a:r>
              <a:rPr dirty="0" sz="2800" lang="en-US">
                <a:solidFill>
                  <a:schemeClr val="tx1"/>
                </a:solidFill>
              </a:rPr>
              <a:t>Don’t build a conversation for building’s sake. Stall the idea of a conversation agent as a solution before clearly identifying what is it that you’re trying to achieve. First, ask yourself a few of these questions</a:t>
            </a:r>
            <a:r>
              <a:rPr dirty="0" sz="2800" lang="en-US" smtClean="0">
                <a:solidFill>
                  <a:schemeClr val="tx1"/>
                </a:solidFill>
              </a:rPr>
              <a:t>:</a:t>
            </a:r>
          </a:p>
          <a:p>
            <a:pPr algn="l"/>
            <a:endParaRPr dirty="0" sz="2600" lang="en-US" smtClean="0">
              <a:solidFill>
                <a:schemeClr val="tx1"/>
              </a:solidFill>
            </a:endParaRPr>
          </a:p>
          <a:p>
            <a:pPr algn="l">
              <a:buFont typeface="Courier New" pitchFamily="49" charset="0"/>
              <a:buChar char="o"/>
            </a:pPr>
            <a:r>
              <a:rPr dirty="0" sz="2400" lang="en-US">
                <a:solidFill>
                  <a:schemeClr val="tx1"/>
                </a:solidFill>
              </a:rPr>
              <a:t>What is the focus area of the business that needs improvement now?</a:t>
            </a:r>
          </a:p>
          <a:p>
            <a:pPr algn="l">
              <a:buFont typeface="Courier New" pitchFamily="49" charset="0"/>
              <a:buChar char="o"/>
            </a:pPr>
            <a:r>
              <a:rPr dirty="0" sz="2400" lang="en-US">
                <a:solidFill>
                  <a:schemeClr val="tx1"/>
                </a:solidFill>
              </a:rPr>
              <a:t>Who are all the users and stakeholders involved in this area, and how are they interacting with each other?</a:t>
            </a:r>
          </a:p>
          <a:p>
            <a:pPr algn="l">
              <a:buFont typeface="Courier New" pitchFamily="49" charset="0"/>
              <a:buChar char="o"/>
            </a:pPr>
            <a:r>
              <a:rPr dirty="0" sz="2400" lang="en-US">
                <a:solidFill>
                  <a:schemeClr val="tx1"/>
                </a:solidFill>
              </a:rPr>
              <a:t>What’s not working for them? Why are they struggling?</a:t>
            </a:r>
          </a:p>
          <a:p>
            <a:pPr algn="l">
              <a:buFont typeface="Courier New" pitchFamily="49" charset="0"/>
              <a:buChar char="o"/>
            </a:pPr>
            <a:r>
              <a:rPr dirty="0" sz="2400" lang="en-US">
                <a:solidFill>
                  <a:schemeClr val="tx1"/>
                </a:solidFill>
              </a:rPr>
              <a:t>What is the desired business outcome if we can change that?</a:t>
            </a:r>
          </a:p>
          <a:p>
            <a:pPr algn="l">
              <a:buFont typeface="Wingdings" pitchFamily="2" charset="2"/>
              <a:buChar char="v"/>
            </a:pPr>
            <a:endParaRPr dirty="0" lang="en-US">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3" name="Rectangle 1"/>
          <p:cNvSpPr>
            <a:spLocks noChangeArrowheads="1"/>
          </p:cNvSpPr>
          <p:nvPr/>
        </p:nvSpPr>
        <p:spPr bwMode="auto">
          <a:xfrm>
            <a:off x="533400" y="461040"/>
            <a:ext cx="8382000" cy="6454140"/>
          </a:xfrm>
          <a:prstGeom prst="rect"/>
          <a:noFill/>
          <a:ln w="9525">
            <a:noFill/>
            <a:miter lim="800000"/>
            <a:headEnd/>
            <a:tailEnd/>
          </a:ln>
          <a:effectLst/>
        </p:spPr>
        <p:txBody>
          <a:bodyPr anchor="ctr" anchorCtr="0" bIns="45720" compatLnSpc="1" lIns="91440" numCol="1" rIns="91440" tIns="45720" vert="horz" wrap="square">
            <a:prstTxWarp prst="textNoShape"/>
            <a:spAutoFit/>
          </a:bodyPr>
          <a:p>
            <a:pPr algn="l" defTabSz="914400" eaLnBrk="1" fontAlgn="base" hangingPunct="1" indent="0" latinLnBrk="0" lvl="0" marL="0" marR="0" rtl="0">
              <a:lnSpc>
                <a:spcPct val="100000"/>
              </a:lnSpc>
              <a:spcBef>
                <a:spcPct val="0"/>
              </a:spcBef>
              <a:spcAft>
                <a:spcPct val="0"/>
              </a:spcAft>
              <a:buClrTx/>
              <a:buSzTx/>
              <a:buFontTx/>
              <a:buNone/>
            </a:pPr>
            <a:r>
              <a:rPr baseline="0" b="1" cap="none" dirty="0" sz="2800" i="0" kumimoji="0" lang="en-US" normalizeH="0" strike="noStrike" u="none" smtClean="0">
                <a:ln>
                  <a:noFill/>
                </a:ln>
                <a:solidFill>
                  <a:schemeClr val="accent6">
                    <a:lumMod val="50000"/>
                  </a:schemeClr>
                </a:solidFill>
                <a:effectLst/>
                <a:latin typeface="Times New Roman" pitchFamily="18" charset="0"/>
                <a:ea typeface="Calibri" pitchFamily="34" charset="0"/>
                <a:cs typeface="Times New Roman" pitchFamily="18" charset="0"/>
              </a:rPr>
              <a:t>Project Understanding</a:t>
            </a:r>
            <a:r>
              <a:rPr baseline="0" b="1" cap="none" dirty="0" sz="1400" i="0" kumimoji="0" lang="en-US" normalizeH="0" strike="noStrike" u="none" smtClean="0">
                <a:ln>
                  <a:noFill/>
                </a:ln>
                <a:solidFill>
                  <a:schemeClr val="accent6">
                    <a:lumMod val="50000"/>
                  </a:schemeClr>
                </a:solidFill>
                <a:effectLst/>
                <a:latin typeface="Times New Roman" pitchFamily="18" charset="0"/>
                <a:ea typeface="Calibri" pitchFamily="34" charset="0"/>
                <a:cs typeface="Times New Roman" pitchFamily="18" charset="0"/>
              </a:rPr>
              <a:t>:</a:t>
            </a:r>
            <a:endParaRPr baseline="0" b="0" cap="none" dirty="0" sz="800" i="0" kumimoji="0" lang="en-US" normalizeH="0" strike="noStrike" u="none" smtClean="0">
              <a:ln>
                <a:noFill/>
              </a:ln>
              <a:solidFill>
                <a:schemeClr val="accent6">
                  <a:lumMod val="50000"/>
                </a:schemeClr>
              </a:solidFill>
              <a:effectLst/>
              <a:latin typeface="Arial" pitchFamily="34" charset="0"/>
              <a:cs typeface="Arial" pitchFamily="34" charset="0"/>
            </a:endParaRPr>
          </a:p>
          <a:p>
            <a:pPr algn="l" defTabSz="914400" eaLnBrk="0" fontAlgn="base" hangingPunct="0" indent="0" latinLnBrk="0" lvl="0" marL="0" marR="0" rtl="0">
              <a:lnSpc>
                <a:spcPct val="100000"/>
              </a:lnSpc>
              <a:spcBef>
                <a:spcPct val="0"/>
              </a:spcBef>
              <a:spcAft>
                <a:spcPct val="0"/>
              </a:spcAft>
              <a:buClrTx/>
              <a:buSzTx/>
              <a:buFontTx/>
              <a:buNone/>
            </a:pPr>
            <a:r>
              <a:rPr baseline="0" b="0" cap="none" dirty="0" sz="2400" i="0" kumimoji="0" lang="en-US" normalizeH="0" strike="noStrike" u="none" smtClean="0">
                <a:ln>
                  <a:noFill/>
                </a:ln>
                <a:solidFill>
                  <a:schemeClr val="tx1"/>
                </a:solidFill>
                <a:effectLst/>
                <a:latin typeface="Times New Roman" pitchFamily="18" charset="0"/>
                <a:ea typeface="Calibri" pitchFamily="34" charset="0"/>
                <a:cs typeface="Times New Roman" pitchFamily="18" charset="0"/>
              </a:rPr>
              <a:t>Objectives:</a:t>
            </a:r>
            <a:endParaRPr baseline="0" b="0" cap="none" dirty="0" sz="2400" i="0" kumimoji="0" lang="en-US" normalizeH="0" strike="noStrike" u="none" smtClean="0">
              <a:ln>
                <a:noFill/>
              </a:ln>
              <a:solidFill>
                <a:schemeClr val="tx1"/>
              </a:solidFill>
              <a:effectLst/>
              <a:latin typeface="Arial" pitchFamily="34" charset="0"/>
              <a:cs typeface="Arial" pitchFamily="34" charset="0"/>
            </a:endParaRPr>
          </a:p>
          <a:p>
            <a:pPr algn="l" defTabSz="914400" eaLnBrk="0" fontAlgn="base" hangingPunct="0" indent="0" latinLnBrk="0" lvl="0" marL="0" marR="0" rtl="0">
              <a:lnSpc>
                <a:spcPct val="100000"/>
              </a:lnSpc>
              <a:spcBef>
                <a:spcPct val="0"/>
              </a:spcBef>
              <a:spcAft>
                <a:spcPct val="0"/>
              </a:spcAft>
              <a:buClrTx/>
              <a:buSzTx/>
              <a:buFontTx/>
              <a:buNone/>
            </a:pPr>
            <a:r>
              <a:rPr baseline="0" b="0" cap="none" dirty="0" sz="2400" i="0" kumimoji="0" lang="en-US" normalizeH="0" strike="noStrike" u="none" smtClean="0">
                <a:ln>
                  <a:noFill/>
                </a:ln>
                <a:solidFill>
                  <a:schemeClr val="tx1"/>
                </a:solidFill>
                <a:effectLst/>
                <a:latin typeface="Times New Roman" pitchFamily="18" charset="0"/>
                <a:ea typeface="Calibri" pitchFamily="34" charset="0"/>
                <a:cs typeface="Times New Roman" pitchFamily="18" charset="0"/>
              </a:rPr>
              <a:t>1. Develop a </a:t>
            </a:r>
            <a:r>
              <a:rPr baseline="0" b="0" cap="none" dirty="0" sz="2400" i="0" kumimoji="0" lang="en-US" normalizeH="0" err="1" strike="noStrike" u="none" smtClean="0">
                <a:ln>
                  <a:noFill/>
                </a:ln>
                <a:solidFill>
                  <a:schemeClr val="tx1"/>
                </a:solidFill>
                <a:effectLst/>
                <a:latin typeface="Times New Roman" pitchFamily="18" charset="0"/>
                <a:ea typeface="Calibri" pitchFamily="34" charset="0"/>
                <a:cs typeface="Times New Roman" pitchFamily="18" charset="0"/>
              </a:rPr>
              <a:t>chatbot</a:t>
            </a:r>
            <a:r>
              <a:rPr baseline="0" b="0" cap="none" dirty="0" sz="2400" i="0" kumimoji="0" lang="en-US" normalizeH="0" strike="noStrike" u="none" smtClean="0">
                <a:ln>
                  <a:noFill/>
                </a:ln>
                <a:solidFill>
                  <a:schemeClr val="tx1"/>
                </a:solidFill>
                <a:effectLst/>
                <a:latin typeface="Times New Roman" pitchFamily="18" charset="0"/>
                <a:ea typeface="Calibri" pitchFamily="34" charset="0"/>
                <a:cs typeface="Times New Roman" pitchFamily="18" charset="0"/>
              </a:rPr>
              <a:t> using IBM Cloud Watson Assistant.</a:t>
            </a:r>
            <a:endParaRPr baseline="0" b="0" cap="none" dirty="0" sz="2400" i="0" kumimoji="0" lang="en-US" normalizeH="0" strike="noStrike" u="none" smtClean="0">
              <a:ln>
                <a:noFill/>
              </a:ln>
              <a:solidFill>
                <a:schemeClr val="tx1"/>
              </a:solidFill>
              <a:effectLst/>
              <a:latin typeface="Arial" pitchFamily="34" charset="0"/>
              <a:cs typeface="Arial" pitchFamily="34" charset="0"/>
            </a:endParaRPr>
          </a:p>
          <a:p>
            <a:pPr algn="l" defTabSz="914400" eaLnBrk="0" fontAlgn="base" hangingPunct="0" indent="0" latinLnBrk="0" lvl="0" marL="0" marR="0" rtl="0">
              <a:lnSpc>
                <a:spcPct val="100000"/>
              </a:lnSpc>
              <a:spcBef>
                <a:spcPct val="0"/>
              </a:spcBef>
              <a:spcAft>
                <a:spcPct val="0"/>
              </a:spcAft>
              <a:buClrTx/>
              <a:buSzTx/>
              <a:buFontTx/>
              <a:buNone/>
            </a:pPr>
            <a:r>
              <a:rPr baseline="0" b="0" cap="none" dirty="0" sz="2400" i="0" kumimoji="0" lang="en-US" normalizeH="0" strike="noStrike" u="none" smtClean="0">
                <a:ln>
                  <a:noFill/>
                </a:ln>
                <a:solidFill>
                  <a:schemeClr val="tx1"/>
                </a:solidFill>
                <a:effectLst/>
                <a:latin typeface="Times New Roman" pitchFamily="18" charset="0"/>
                <a:ea typeface="Calibri" pitchFamily="34" charset="0"/>
                <a:cs typeface="Times New Roman" pitchFamily="18" charset="0"/>
              </a:rPr>
              <a:t>2. Customize the </a:t>
            </a:r>
            <a:r>
              <a:rPr baseline="0" b="0" cap="none" dirty="0" sz="2400" i="0" kumimoji="0" lang="en-US" normalizeH="0" err="1" strike="noStrike" u="none" smtClean="0">
                <a:ln>
                  <a:noFill/>
                </a:ln>
                <a:solidFill>
                  <a:schemeClr val="tx1"/>
                </a:solidFill>
                <a:effectLst/>
                <a:latin typeface="Times New Roman" pitchFamily="18" charset="0"/>
                <a:ea typeface="Calibri" pitchFamily="34" charset="0"/>
                <a:cs typeface="Times New Roman" pitchFamily="18" charset="0"/>
              </a:rPr>
              <a:t>chatbot's</a:t>
            </a:r>
            <a:r>
              <a:rPr baseline="0" b="0" cap="none" dirty="0" sz="2400" i="0" kumimoji="0" lang="en-US" normalizeH="0" strike="noStrike" u="none" smtClean="0">
                <a:ln>
                  <a:noFill/>
                </a:ln>
                <a:solidFill>
                  <a:schemeClr val="tx1"/>
                </a:solidFill>
                <a:effectLst/>
                <a:latin typeface="Times New Roman" pitchFamily="18" charset="0"/>
                <a:ea typeface="Calibri" pitchFamily="34" charset="0"/>
                <a:cs typeface="Times New Roman" pitchFamily="18" charset="0"/>
              </a:rPr>
              <a:t> persona, tone, and style of communication.</a:t>
            </a:r>
            <a:endParaRPr baseline="0" b="0" cap="none" dirty="0" sz="2400" i="0" kumimoji="0" lang="en-US" normalizeH="0" strike="noStrike" u="none" smtClean="0">
              <a:ln>
                <a:noFill/>
              </a:ln>
              <a:solidFill>
                <a:schemeClr val="tx1"/>
              </a:solidFill>
              <a:effectLst/>
              <a:latin typeface="Arial" pitchFamily="34" charset="0"/>
              <a:cs typeface="Arial" pitchFamily="34" charset="0"/>
            </a:endParaRPr>
          </a:p>
          <a:p>
            <a:pPr algn="l" defTabSz="914400" eaLnBrk="0" fontAlgn="base" hangingPunct="0" indent="0" latinLnBrk="0" lvl="0" marL="0" marR="0" rtl="0">
              <a:lnSpc>
                <a:spcPct val="100000"/>
              </a:lnSpc>
              <a:spcBef>
                <a:spcPct val="0"/>
              </a:spcBef>
              <a:spcAft>
                <a:spcPct val="0"/>
              </a:spcAft>
              <a:buClrTx/>
              <a:buSzTx/>
              <a:buFontTx/>
              <a:buNone/>
            </a:pPr>
            <a:r>
              <a:rPr baseline="0" b="0" cap="none" dirty="0" sz="2400" i="0" kumimoji="0" lang="en-US" normalizeH="0" strike="noStrike" u="none" smtClean="0">
                <a:ln>
                  <a:noFill/>
                </a:ln>
                <a:solidFill>
                  <a:schemeClr val="tx1"/>
                </a:solidFill>
                <a:effectLst/>
                <a:latin typeface="Times New Roman" pitchFamily="18" charset="0"/>
                <a:ea typeface="Calibri" pitchFamily="34" charset="0"/>
                <a:cs typeface="Times New Roman" pitchFamily="18" charset="0"/>
              </a:rPr>
              <a:t>3. Enable the </a:t>
            </a:r>
            <a:r>
              <a:rPr baseline="0" b="0" cap="none" dirty="0" sz="2400" i="0" kumimoji="0" lang="en-US" normalizeH="0" err="1" strike="noStrike" u="none" smtClean="0">
                <a:ln>
                  <a:noFill/>
                </a:ln>
                <a:solidFill>
                  <a:schemeClr val="tx1"/>
                </a:solidFill>
                <a:effectLst/>
                <a:latin typeface="Times New Roman" pitchFamily="18" charset="0"/>
                <a:ea typeface="Calibri" pitchFamily="34" charset="0"/>
                <a:cs typeface="Times New Roman" pitchFamily="18" charset="0"/>
              </a:rPr>
              <a:t>chatbot</a:t>
            </a:r>
            <a:r>
              <a:rPr baseline="0" b="0" cap="none" dirty="0" sz="2400" i="0" kumimoji="0" lang="en-US" normalizeH="0" strike="noStrike" u="none" smtClean="0">
                <a:ln>
                  <a:noFill/>
                </a:ln>
                <a:solidFill>
                  <a:schemeClr val="tx1"/>
                </a:solidFill>
                <a:effectLst/>
                <a:latin typeface="Times New Roman" pitchFamily="18" charset="0"/>
                <a:ea typeface="Calibri" pitchFamily="34" charset="0"/>
                <a:cs typeface="Times New Roman" pitchFamily="18" charset="0"/>
              </a:rPr>
              <a:t> to address common user scenarios and FAQs.</a:t>
            </a:r>
            <a:endParaRPr baseline="0" b="0" cap="none" dirty="0" sz="2400" i="0" kumimoji="0" lang="en-US" normalizeH="0" strike="noStrike" u="none" smtClean="0">
              <a:ln>
                <a:noFill/>
              </a:ln>
              <a:solidFill>
                <a:schemeClr val="tx1"/>
              </a:solidFill>
              <a:effectLst/>
              <a:latin typeface="Arial" pitchFamily="34" charset="0"/>
              <a:cs typeface="Arial" pitchFamily="34" charset="0"/>
            </a:endParaRPr>
          </a:p>
          <a:p>
            <a:pPr algn="l" defTabSz="914400" eaLnBrk="0" fontAlgn="base" hangingPunct="0" indent="0" latinLnBrk="0" lvl="0" marL="0" marR="0" rtl="0">
              <a:lnSpc>
                <a:spcPct val="100000"/>
              </a:lnSpc>
              <a:spcBef>
                <a:spcPct val="0"/>
              </a:spcBef>
              <a:spcAft>
                <a:spcPct val="0"/>
              </a:spcAft>
              <a:buClrTx/>
              <a:buSzTx/>
              <a:buFontTx/>
              <a:buNone/>
            </a:pPr>
            <a:r>
              <a:rPr baseline="0" b="0" cap="none" dirty="0" sz="2400" i="0" kumimoji="0" lang="en-US" normalizeH="0" strike="noStrike" u="none" smtClean="0">
                <a:ln>
                  <a:noFill/>
                </a:ln>
                <a:solidFill>
                  <a:schemeClr val="tx1"/>
                </a:solidFill>
                <a:effectLst/>
                <a:latin typeface="Times New Roman" pitchFamily="18" charset="0"/>
                <a:ea typeface="Calibri" pitchFamily="34" charset="0"/>
                <a:cs typeface="Times New Roman" pitchFamily="18" charset="0"/>
              </a:rPr>
              <a:t>4. Design a smooth conversation flow to ensure a positive user experience.</a:t>
            </a:r>
            <a:endParaRPr baseline="0" b="0" cap="none" dirty="0" sz="2400" i="0" kumimoji="0" lang="en-US" normalizeH="0" strike="noStrike" u="none" smtClean="0">
              <a:ln>
                <a:noFill/>
              </a:ln>
              <a:solidFill>
                <a:schemeClr val="tx1"/>
              </a:solidFill>
              <a:effectLst/>
              <a:latin typeface="Arial" pitchFamily="34" charset="0"/>
              <a:cs typeface="Arial" pitchFamily="34" charset="0"/>
            </a:endParaRPr>
          </a:p>
          <a:p>
            <a:pPr algn="l" defTabSz="914400" eaLnBrk="0" fontAlgn="base" hangingPunct="0" indent="0" latinLnBrk="0" lvl="0" marL="0" marR="0" rtl="0">
              <a:lnSpc>
                <a:spcPct val="100000"/>
              </a:lnSpc>
              <a:spcBef>
                <a:spcPct val="0"/>
              </a:spcBef>
              <a:spcAft>
                <a:spcPct val="0"/>
              </a:spcAft>
              <a:buClrTx/>
              <a:buSzTx/>
              <a:buFontTx/>
              <a:buNone/>
            </a:pPr>
            <a:r>
              <a:rPr baseline="0" b="0" cap="none" dirty="0" sz="2400" i="0" kumimoji="0" lang="en-US" normalizeH="0" strike="noStrike" u="none" smtClean="0">
                <a:ln>
                  <a:noFill/>
                </a:ln>
                <a:solidFill>
                  <a:schemeClr val="tx1"/>
                </a:solidFill>
                <a:effectLst/>
                <a:latin typeface="Times New Roman" pitchFamily="18" charset="0"/>
                <a:ea typeface="Calibri" pitchFamily="34" charset="0"/>
                <a:cs typeface="Times New Roman" pitchFamily="18" charset="0"/>
              </a:rPr>
              <a:t>5. Configure responses using Watson Assistant's intents, entities, and dialog nodes.</a:t>
            </a:r>
            <a:endParaRPr baseline="0" b="0" cap="none" dirty="0" sz="2400" i="0" kumimoji="0" lang="en-US" normalizeH="0" strike="noStrike" u="none" smtClean="0">
              <a:ln>
                <a:noFill/>
              </a:ln>
              <a:solidFill>
                <a:schemeClr val="tx1"/>
              </a:solidFill>
              <a:effectLst/>
              <a:latin typeface="Arial" pitchFamily="34" charset="0"/>
              <a:cs typeface="Arial" pitchFamily="34" charset="0"/>
            </a:endParaRPr>
          </a:p>
          <a:p>
            <a:pPr algn="l" defTabSz="914400" eaLnBrk="0" fontAlgn="base" hangingPunct="0" indent="0" latinLnBrk="0" lvl="0" marL="0" marR="0" rtl="0">
              <a:lnSpc>
                <a:spcPct val="100000"/>
              </a:lnSpc>
              <a:spcBef>
                <a:spcPct val="0"/>
              </a:spcBef>
              <a:spcAft>
                <a:spcPct val="0"/>
              </a:spcAft>
              <a:buClrTx/>
              <a:buSzTx/>
              <a:buFontTx/>
              <a:buNone/>
            </a:pPr>
            <a:r>
              <a:rPr baseline="0" b="0" cap="none" dirty="0" sz="2400" i="0" kumimoji="0" lang="en-US" normalizeH="0" strike="noStrike" u="none" smtClean="0">
                <a:ln>
                  <a:noFill/>
                </a:ln>
                <a:solidFill>
                  <a:schemeClr val="tx1"/>
                </a:solidFill>
                <a:effectLst/>
                <a:latin typeface="Times New Roman" pitchFamily="18" charset="0"/>
                <a:ea typeface="Calibri" pitchFamily="34" charset="0"/>
                <a:cs typeface="Times New Roman" pitchFamily="18" charset="0"/>
              </a:rPr>
              <a:t>6. Integrate the </a:t>
            </a:r>
            <a:r>
              <a:rPr baseline="0" b="0" cap="none" dirty="0" sz="2400" i="0" kumimoji="0" lang="en-US" normalizeH="0" err="1" strike="noStrike" u="none" smtClean="0">
                <a:ln>
                  <a:noFill/>
                </a:ln>
                <a:solidFill>
                  <a:schemeClr val="tx1"/>
                </a:solidFill>
                <a:effectLst/>
                <a:latin typeface="Times New Roman" pitchFamily="18" charset="0"/>
                <a:ea typeface="Calibri" pitchFamily="34" charset="0"/>
                <a:cs typeface="Times New Roman" pitchFamily="18" charset="0"/>
              </a:rPr>
              <a:t>chatbot</a:t>
            </a:r>
            <a:r>
              <a:rPr baseline="0" b="0" cap="none" dirty="0" sz="2400" i="0" kumimoji="0" lang="en-US" normalizeH="0" strike="noStrike" u="none" smtClean="0">
                <a:ln>
                  <a:noFill/>
                </a:ln>
                <a:solidFill>
                  <a:schemeClr val="tx1"/>
                </a:solidFill>
                <a:effectLst/>
                <a:latin typeface="Times New Roman" pitchFamily="18" charset="0"/>
                <a:ea typeface="Calibri" pitchFamily="34" charset="0"/>
                <a:cs typeface="Times New Roman" pitchFamily="18" charset="0"/>
              </a:rPr>
              <a:t> seamlessly with </a:t>
            </a:r>
            <a:r>
              <a:rPr baseline="0" b="0" cap="none" dirty="0" sz="2400" i="0" kumimoji="0" lang="en-US" normalizeH="0" err="1" strike="noStrike" u="none" smtClean="0">
                <a:ln>
                  <a:noFill/>
                </a:ln>
                <a:solidFill>
                  <a:schemeClr val="tx1"/>
                </a:solidFill>
                <a:effectLst/>
                <a:latin typeface="Times New Roman" pitchFamily="18" charset="0"/>
                <a:ea typeface="Calibri" pitchFamily="34" charset="0"/>
                <a:cs typeface="Times New Roman" pitchFamily="18" charset="0"/>
              </a:rPr>
              <a:t>Facebook</a:t>
            </a:r>
            <a:r>
              <a:rPr baseline="0" b="0" cap="none" dirty="0" sz="2400" i="0" kumimoji="0" lang="en-US" normalizeH="0" strike="noStrike" u="none" smtClean="0">
                <a:ln>
                  <a:noFill/>
                </a:ln>
                <a:solidFill>
                  <a:schemeClr val="tx1"/>
                </a:solidFill>
                <a:effectLst/>
                <a:latin typeface="Times New Roman" pitchFamily="18" charset="0"/>
                <a:ea typeface="Calibri" pitchFamily="34" charset="0"/>
                <a:cs typeface="Times New Roman" pitchFamily="18" charset="0"/>
              </a:rPr>
              <a:t> Messenger and Slack.</a:t>
            </a:r>
            <a:endParaRPr baseline="0" b="0" cap="none" dirty="0" sz="2400" i="0" kumimoji="0" lang="en-US" normalizeH="0" strike="noStrike" u="none" smtClean="0">
              <a:ln>
                <a:noFill/>
              </a:ln>
              <a:solidFill>
                <a:schemeClr val="tx1"/>
              </a:solidFill>
              <a:effectLst/>
              <a:latin typeface="Arial" pitchFamily="34" charset="0"/>
              <a:cs typeface="Arial" pitchFamily="34" charset="0"/>
            </a:endParaRPr>
          </a:p>
          <a:p>
            <a:pPr algn="l" defTabSz="914400" eaLnBrk="0" fontAlgn="base" hangingPunct="0" indent="0" latinLnBrk="0" lvl="0" marL="0" marR="0" rtl="0">
              <a:lnSpc>
                <a:spcPct val="100000"/>
              </a:lnSpc>
              <a:spcBef>
                <a:spcPct val="0"/>
              </a:spcBef>
              <a:spcAft>
                <a:spcPct val="0"/>
              </a:spcAft>
              <a:buClrTx/>
              <a:buSzTx/>
              <a:buFontTx/>
              <a:buNone/>
            </a:pPr>
            <a:r>
              <a:rPr baseline="0" b="0" cap="none" dirty="0" sz="2400" i="0" kumimoji="0" lang="en-US" normalizeH="0" strike="noStrike" u="none" smtClean="0">
                <a:ln>
                  <a:noFill/>
                </a:ln>
                <a:solidFill>
                  <a:schemeClr val="tx1"/>
                </a:solidFill>
                <a:effectLst/>
                <a:latin typeface="Times New Roman" pitchFamily="18" charset="0"/>
                <a:ea typeface="Calibri" pitchFamily="34" charset="0"/>
                <a:cs typeface="Times New Roman" pitchFamily="18" charset="0"/>
              </a:rPr>
              <a:t>7. Ensure a user-friendly and informative interaction with the </a:t>
            </a:r>
            <a:r>
              <a:rPr baseline="0" b="0" cap="none" dirty="0" sz="2400" i="0" kumimoji="0" lang="en-US" normalizeH="0" err="1" strike="noStrike" u="none" smtClean="0">
                <a:ln>
                  <a:noFill/>
                </a:ln>
                <a:solidFill>
                  <a:schemeClr val="tx1"/>
                </a:solidFill>
                <a:effectLst/>
                <a:latin typeface="Times New Roman" pitchFamily="18" charset="0"/>
                <a:ea typeface="Calibri" pitchFamily="34" charset="0"/>
                <a:cs typeface="Times New Roman" pitchFamily="18" charset="0"/>
              </a:rPr>
              <a:t>chatbot</a:t>
            </a:r>
            <a:r>
              <a:rPr baseline="0" b="0" cap="none" dirty="0" sz="2400" i="0" kumimoji="0" lang="en-US" normalizeH="0" strike="noStrike" u="none" smtClean="0">
                <a:ln>
                  <a:noFill/>
                </a:ln>
                <a:solidFill>
                  <a:schemeClr val="tx1"/>
                </a:solidFill>
                <a:effectLst/>
                <a:latin typeface="Times New Roman" pitchFamily="18" charset="0"/>
                <a:ea typeface="Calibri" pitchFamily="34" charset="0"/>
                <a:cs typeface="Times New Roman" pitchFamily="18" charset="0"/>
              </a:rPr>
              <a:t>.</a:t>
            </a:r>
            <a:endParaRPr baseline="0" b="0" cap="none" dirty="0" sz="2400" i="0" kumimoji="0" lang="en-US" normalizeH="0" strike="noStrike" u="none" smtClean="0">
              <a:ln>
                <a:noFill/>
              </a:ln>
              <a:solidFill>
                <a:schemeClr val="tx1"/>
              </a:solidFill>
              <a:effectLst/>
              <a:latin typeface="Arial" pitchFamily="34" charset="0"/>
              <a:cs typeface="Arial" pitchFamily="34" charset="0"/>
            </a:endParaRPr>
          </a:p>
          <a:p>
            <a:pPr algn="l" defTabSz="914400" eaLnBrk="0" fontAlgn="base" hangingPunct="0" indent="0" latinLnBrk="0" lvl="0" marL="0" marR="0" rtl="0">
              <a:lnSpc>
                <a:spcPct val="100000"/>
              </a:lnSpc>
              <a:spcBef>
                <a:spcPct val="0"/>
              </a:spcBef>
              <a:spcAft>
                <a:spcPct val="0"/>
              </a:spcAft>
              <a:buClrTx/>
              <a:buSzTx/>
              <a:buFontTx/>
              <a:buNone/>
            </a:pPr>
            <a:r>
              <a:rPr baseline="0" b="1" cap="none" dirty="0" sz="2400" i="0" kumimoji="0" lang="en-US" normalizeH="0" strike="noStrike" u="none" smtClean="0">
                <a:ln>
                  <a:noFill/>
                </a:ln>
                <a:solidFill>
                  <a:schemeClr val="accent6">
                    <a:lumMod val="50000"/>
                  </a:schemeClr>
                </a:solidFill>
                <a:effectLst/>
                <a:latin typeface="Times New Roman" pitchFamily="18" charset="0"/>
                <a:ea typeface="Calibri" pitchFamily="34" charset="0"/>
                <a:cs typeface="Times New Roman" pitchFamily="18" charset="0"/>
              </a:rPr>
              <a:t>Key Components:</a:t>
            </a:r>
            <a:endParaRPr baseline="0" b="0" cap="none" dirty="0" sz="2400" i="0" kumimoji="0" lang="en-US" normalizeH="0" strike="noStrike" u="none" smtClean="0">
              <a:ln>
                <a:noFill/>
              </a:ln>
              <a:solidFill>
                <a:schemeClr val="accent6">
                  <a:lumMod val="50000"/>
                </a:schemeClr>
              </a:solidFill>
              <a:effectLst/>
              <a:latin typeface="Arial" pitchFamily="34" charset="0"/>
              <a:cs typeface="Arial" pitchFamily="34" charset="0"/>
            </a:endParaRPr>
          </a:p>
          <a:p>
            <a:pPr algn="l" defTabSz="914400" eaLnBrk="0" fontAlgn="base" hangingPunct="0" indent="0" latinLnBrk="0" lvl="0" marL="0" marR="0" rtl="0">
              <a:lnSpc>
                <a:spcPct val="100000"/>
              </a:lnSpc>
              <a:spcBef>
                <a:spcPct val="0"/>
              </a:spcBef>
              <a:spcAft>
                <a:spcPct val="0"/>
              </a:spcAft>
              <a:buClrTx/>
              <a:buSzTx/>
              <a:buFontTx/>
              <a:buNone/>
            </a:pPr>
            <a:r>
              <a:rPr baseline="0" b="0" cap="none" dirty="0" sz="2000" i="0" kumimoji="0" lang="en-US" normalizeH="0" strike="noStrike" u="none" smtClean="0">
                <a:ln>
                  <a:noFill/>
                </a:ln>
                <a:solidFill>
                  <a:schemeClr val="tx1"/>
                </a:solidFill>
                <a:effectLst/>
                <a:latin typeface="Times New Roman" pitchFamily="18" charset="0"/>
                <a:ea typeface="Calibri" pitchFamily="34" charset="0"/>
                <a:cs typeface="Times New Roman" pitchFamily="18" charset="0"/>
              </a:rPr>
              <a:t>To achieve the project's objectives, we need to focus on the following key components:</a:t>
            </a:r>
            <a:endParaRPr baseline="0" b="0" cap="none" dirty="0" sz="2000" i="0" kumimoji="0" lang="en-US" normalizeH="0" strike="noStrike" u="none" smtClean="0">
              <a:ln>
                <a:noFill/>
              </a:ln>
              <a:solidFill>
                <a:schemeClr val="tx1"/>
              </a:solidFill>
              <a:effectLst/>
              <a:latin typeface="Arial" pitchFamily="34" charset="0"/>
              <a:cs typeface="Arial"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4" name="Rectangle 1"/>
          <p:cNvSpPr>
            <a:spLocks noChangeArrowheads="1"/>
          </p:cNvSpPr>
          <p:nvPr/>
        </p:nvSpPr>
        <p:spPr bwMode="auto">
          <a:xfrm>
            <a:off x="533400" y="425470"/>
            <a:ext cx="8305800" cy="6432530"/>
          </a:xfrm>
          <a:prstGeom prst="rect"/>
          <a:noFill/>
          <a:ln w="9525">
            <a:noFill/>
            <a:miter lim="800000"/>
            <a:headEnd/>
            <a:tailEnd/>
          </a:ln>
          <a:effectLst/>
        </p:spPr>
        <p:txBody>
          <a:bodyPr anchor="ctr" anchorCtr="0" bIns="45720" compatLnSpc="1" lIns="91440" numCol="1" rIns="91440" tIns="45720" vert="horz" wrap="square">
            <a:prstTxWarp prst="textNoShape"/>
            <a:spAutoFit/>
          </a:bodyPr>
          <a:p>
            <a:pPr algn="l" defTabSz="914400" eaLnBrk="1" fontAlgn="base" hangingPunct="1" indent="0" latinLnBrk="0" lvl="0" marL="0" marR="0" rtl="0">
              <a:lnSpc>
                <a:spcPct val="100000"/>
              </a:lnSpc>
              <a:spcBef>
                <a:spcPct val="0"/>
              </a:spcBef>
              <a:spcAft>
                <a:spcPct val="0"/>
              </a:spcAft>
              <a:buClrTx/>
              <a:buSzTx/>
              <a:buFontTx/>
              <a:buNone/>
            </a:pPr>
            <a:r>
              <a:rPr baseline="0" b="1" cap="none" dirty="0" sz="2400" i="0" kumimoji="0" lang="en-US" normalizeH="0" strike="noStrike" u="none" smtClean="0">
                <a:ln>
                  <a:noFill/>
                </a:ln>
                <a:solidFill>
                  <a:schemeClr val="accent6">
                    <a:lumMod val="50000"/>
                  </a:schemeClr>
                </a:solidFill>
                <a:effectLst/>
                <a:latin typeface="Times New Roman" pitchFamily="18" charset="0"/>
                <a:ea typeface="Calibri" pitchFamily="34" charset="0"/>
                <a:cs typeface="Times New Roman" pitchFamily="18" charset="0"/>
              </a:rPr>
              <a:t>1: Problem Definition and Design Thinking</a:t>
            </a:r>
            <a:endParaRPr baseline="0" b="0" cap="none" dirty="0" sz="2400" i="0" kumimoji="0" lang="en-US" normalizeH="0" strike="noStrike" u="none" smtClean="0">
              <a:ln>
                <a:noFill/>
              </a:ln>
              <a:solidFill>
                <a:schemeClr val="accent6">
                  <a:lumMod val="50000"/>
                </a:schemeClr>
              </a:solidFill>
              <a:effectLst/>
              <a:latin typeface="Arial" pitchFamily="34" charset="0"/>
              <a:cs typeface="Arial" pitchFamily="34" charset="0"/>
            </a:endParaRPr>
          </a:p>
          <a:p>
            <a:pPr algn="l" defTabSz="914400" eaLnBrk="0" fontAlgn="base" hangingPunct="0" indent="0" latinLnBrk="0" lvl="0" marL="0" marR="0" rtl="0">
              <a:lnSpc>
                <a:spcPct val="100000"/>
              </a:lnSpc>
              <a:spcBef>
                <a:spcPct val="0"/>
              </a:spcBef>
              <a:spcAft>
                <a:spcPct val="0"/>
              </a:spcAft>
              <a:buClrTx/>
              <a:buSzTx/>
              <a:buFontTx/>
              <a:buNone/>
            </a:pPr>
            <a:r>
              <a:rPr baseline="0" b="0" cap="none" dirty="0" sz="2200" i="0" kumimoji="0" lang="en-US" normalizeH="0" strike="noStrike" u="sng" smtClean="0">
                <a:ln>
                  <a:noFill/>
                </a:ln>
                <a:solidFill>
                  <a:schemeClr val="tx1"/>
                </a:solidFill>
                <a:effectLst/>
                <a:latin typeface="Times New Roman" pitchFamily="18" charset="0"/>
                <a:ea typeface="Calibri" pitchFamily="34" charset="0"/>
                <a:cs typeface="Times New Roman" pitchFamily="18" charset="0"/>
              </a:rPr>
              <a:t>-Task 1</a:t>
            </a:r>
            <a:r>
              <a:rPr baseline="0" b="0" cap="none" dirty="0" sz="2200" i="0" kumimoji="0" lang="en-US" normalizeH="0" strike="noStrike" u="none" smtClean="0">
                <a:ln>
                  <a:noFill/>
                </a:ln>
                <a:solidFill>
                  <a:schemeClr val="tx1"/>
                </a:solidFill>
                <a:effectLst/>
                <a:latin typeface="Times New Roman" pitchFamily="18" charset="0"/>
                <a:ea typeface="Calibri" pitchFamily="34" charset="0"/>
                <a:cs typeface="Times New Roman" pitchFamily="18" charset="0"/>
              </a:rPr>
              <a:t>: Persona Design:</a:t>
            </a:r>
            <a:endParaRPr baseline="0" b="0" cap="none" dirty="0" sz="2200" i="0" kumimoji="0" lang="en-US" normalizeH="0" strike="noStrike" u="none" smtClean="0">
              <a:ln>
                <a:noFill/>
              </a:ln>
              <a:solidFill>
                <a:schemeClr val="tx1"/>
              </a:solidFill>
              <a:effectLst/>
              <a:latin typeface="Arial" pitchFamily="34" charset="0"/>
              <a:cs typeface="Arial" pitchFamily="34" charset="0"/>
            </a:endParaRPr>
          </a:p>
          <a:p>
            <a:pPr algn="l" defTabSz="914400" eaLnBrk="0" fontAlgn="base" hangingPunct="0" indent="0" latinLnBrk="0" lvl="0" marL="0" marR="0" rtl="0">
              <a:lnSpc>
                <a:spcPct val="100000"/>
              </a:lnSpc>
              <a:spcBef>
                <a:spcPct val="0"/>
              </a:spcBef>
              <a:spcAft>
                <a:spcPct val="0"/>
              </a:spcAft>
              <a:buClrTx/>
              <a:buSzTx/>
              <a:buFontTx/>
              <a:buNone/>
            </a:pPr>
            <a:r>
              <a:rPr baseline="0" b="0" cap="none" dirty="0" sz="2200" i="0" kumimoji="0" lang="en-US" normalizeH="0" strike="noStrike" u="none" smtClean="0">
                <a:ln>
                  <a:noFill/>
                </a:ln>
                <a:solidFill>
                  <a:schemeClr val="tx1"/>
                </a:solidFill>
                <a:effectLst/>
                <a:latin typeface="Times New Roman" pitchFamily="18" charset="0"/>
                <a:ea typeface="Calibri" pitchFamily="34" charset="0"/>
                <a:cs typeface="Times New Roman" pitchFamily="18" charset="0"/>
              </a:rPr>
              <a:t>   - Choose a friendly and approachable persona for the </a:t>
            </a:r>
            <a:r>
              <a:rPr baseline="0" b="0" cap="none" dirty="0" sz="2200" i="0" kumimoji="0" lang="en-US" normalizeH="0" err="1" strike="noStrike" u="none" smtClean="0">
                <a:ln>
                  <a:noFill/>
                </a:ln>
                <a:solidFill>
                  <a:schemeClr val="tx1"/>
                </a:solidFill>
                <a:effectLst/>
                <a:latin typeface="Times New Roman" pitchFamily="18" charset="0"/>
                <a:ea typeface="Calibri" pitchFamily="34" charset="0"/>
                <a:cs typeface="Times New Roman" pitchFamily="18" charset="0"/>
              </a:rPr>
              <a:t>chatbot</a:t>
            </a:r>
            <a:r>
              <a:rPr baseline="0" b="0" cap="none" dirty="0" sz="2200" i="0" kumimoji="0" lang="en-US" normalizeH="0" strike="noStrike" u="none" smtClean="0">
                <a:ln>
                  <a:noFill/>
                </a:ln>
                <a:solidFill>
                  <a:schemeClr val="tx1"/>
                </a:solidFill>
                <a:effectLst/>
                <a:latin typeface="Times New Roman" pitchFamily="18" charset="0"/>
                <a:ea typeface="Calibri" pitchFamily="34" charset="0"/>
                <a:cs typeface="Times New Roman" pitchFamily="18" charset="0"/>
              </a:rPr>
              <a:t>.</a:t>
            </a:r>
            <a:endParaRPr baseline="0" b="0" cap="none" dirty="0" sz="2200" i="0" kumimoji="0" lang="en-US" normalizeH="0" strike="noStrike" u="none" smtClean="0">
              <a:ln>
                <a:noFill/>
              </a:ln>
              <a:solidFill>
                <a:schemeClr val="tx1"/>
              </a:solidFill>
              <a:effectLst/>
              <a:latin typeface="Arial" pitchFamily="34" charset="0"/>
              <a:cs typeface="Arial" pitchFamily="34" charset="0"/>
            </a:endParaRPr>
          </a:p>
          <a:p>
            <a:pPr algn="l" defTabSz="914400" eaLnBrk="0" fontAlgn="base" hangingPunct="0" indent="0" latinLnBrk="0" lvl="0" marL="0" marR="0" rtl="0">
              <a:lnSpc>
                <a:spcPct val="100000"/>
              </a:lnSpc>
              <a:spcBef>
                <a:spcPct val="0"/>
              </a:spcBef>
              <a:spcAft>
                <a:spcPct val="0"/>
              </a:spcAft>
              <a:buClrTx/>
              <a:buSzTx/>
              <a:buFontTx/>
              <a:buNone/>
            </a:pPr>
            <a:r>
              <a:rPr baseline="0" b="0" cap="none" dirty="0" sz="2200" i="0" kumimoji="0" lang="en-US" normalizeH="0" strike="noStrike" u="none" smtClean="0">
                <a:ln>
                  <a:noFill/>
                </a:ln>
                <a:solidFill>
                  <a:schemeClr val="tx1"/>
                </a:solidFill>
                <a:effectLst/>
                <a:latin typeface="Times New Roman" pitchFamily="18" charset="0"/>
                <a:ea typeface="Calibri" pitchFamily="34" charset="0"/>
                <a:cs typeface="Times New Roman" pitchFamily="18" charset="0"/>
              </a:rPr>
              <a:t>   - Decide on a name (e.g., "</a:t>
            </a:r>
            <a:r>
              <a:rPr baseline="0" b="0" cap="none" dirty="0" sz="2200" i="0" kumimoji="0" lang="en-US" normalizeH="0" err="1" strike="noStrike" u="none" smtClean="0">
                <a:ln>
                  <a:noFill/>
                </a:ln>
                <a:solidFill>
                  <a:schemeClr val="tx1"/>
                </a:solidFill>
                <a:effectLst/>
                <a:latin typeface="Times New Roman" pitchFamily="18" charset="0"/>
                <a:ea typeface="Calibri" pitchFamily="34" charset="0"/>
                <a:cs typeface="Times New Roman" pitchFamily="18" charset="0"/>
              </a:rPr>
              <a:t>InfoGenie</a:t>
            </a:r>
            <a:r>
              <a:rPr baseline="0" b="0" cap="none" dirty="0" sz="2200" i="0" kumimoji="0" lang="en-US" normalizeH="0" strike="noStrike" u="none" smtClean="0">
                <a:ln>
                  <a:noFill/>
                </a:ln>
                <a:solidFill>
                  <a:schemeClr val="tx1"/>
                </a:solidFill>
                <a:effectLst/>
                <a:latin typeface="Times New Roman" pitchFamily="18" charset="0"/>
                <a:ea typeface="Calibri" pitchFamily="34" charset="0"/>
                <a:cs typeface="Times New Roman" pitchFamily="18" charset="0"/>
              </a:rPr>
              <a:t>") and a communication style that matches the project's goals.</a:t>
            </a:r>
          </a:p>
          <a:p>
            <a:r>
              <a:rPr dirty="0" sz="2200" lang="en-IN" u="sng"/>
              <a:t>Task 2</a:t>
            </a:r>
            <a:r>
              <a:rPr dirty="0" sz="2200" lang="en-IN"/>
              <a:t>: User Scenarios and FAQs:</a:t>
            </a:r>
            <a:endParaRPr dirty="0" sz="2200" lang="en-US"/>
          </a:p>
          <a:p>
            <a:r>
              <a:rPr dirty="0" sz="2200" lang="en-IN"/>
              <a:t>   - Identify at least five common user scenarios and corresponding FAQs.</a:t>
            </a:r>
            <a:endParaRPr dirty="0" sz="2200" lang="en-US"/>
          </a:p>
          <a:p>
            <a:r>
              <a:rPr dirty="0" sz="2200" lang="en-IN"/>
              <a:t>   - This will form the basis of the </a:t>
            </a:r>
            <a:r>
              <a:rPr dirty="0" sz="2200" lang="en-IN" err="1"/>
              <a:t>chatbot's</a:t>
            </a:r>
            <a:r>
              <a:rPr dirty="0" sz="2200" lang="en-IN"/>
              <a:t> knowledge and responses.</a:t>
            </a:r>
            <a:endParaRPr dirty="0" sz="2200" lang="en-US"/>
          </a:p>
          <a:p>
            <a:r>
              <a:rPr dirty="0" sz="2200" lang="en-IN"/>
              <a:t> </a:t>
            </a:r>
            <a:r>
              <a:rPr dirty="0" sz="2200" lang="en-IN" u="sng" smtClean="0"/>
              <a:t>Task </a:t>
            </a:r>
            <a:r>
              <a:rPr dirty="0" sz="2200" lang="en-IN" u="sng"/>
              <a:t>3</a:t>
            </a:r>
            <a:r>
              <a:rPr dirty="0" sz="2200" lang="en-IN"/>
              <a:t>: Conversation Flow and Response Configuration:</a:t>
            </a:r>
            <a:endParaRPr dirty="0" sz="2200" lang="en-US"/>
          </a:p>
          <a:p>
            <a:r>
              <a:rPr dirty="0" sz="2200" lang="en-IN"/>
              <a:t>   - Develop a conversation flow diagram that outlines how the </a:t>
            </a:r>
            <a:r>
              <a:rPr dirty="0" sz="2200" lang="en-IN" err="1"/>
              <a:t>chatbot</a:t>
            </a:r>
            <a:r>
              <a:rPr dirty="0" sz="2200" lang="en-IN"/>
              <a:t> responds to user queries.</a:t>
            </a:r>
            <a:endParaRPr dirty="0" sz="2200" lang="en-US"/>
          </a:p>
          <a:p>
            <a:r>
              <a:rPr dirty="0" sz="2200" lang="en-IN"/>
              <a:t>   - Create intents, entities, and dialog nodes to support the defined scenarios and responses.</a:t>
            </a:r>
            <a:endParaRPr dirty="0" sz="2200" lang="en-US"/>
          </a:p>
          <a:p>
            <a:r>
              <a:rPr dirty="0" sz="2200" lang="en-IN"/>
              <a:t> </a:t>
            </a:r>
            <a:r>
              <a:rPr dirty="0" sz="2200" lang="en-IN" u="sng" smtClean="0"/>
              <a:t>Task </a:t>
            </a:r>
            <a:r>
              <a:rPr dirty="0" sz="2200" lang="en-IN" u="sng"/>
              <a:t>4</a:t>
            </a:r>
            <a:r>
              <a:rPr dirty="0" sz="2200" lang="en-IN"/>
              <a:t>: Platform Integration:</a:t>
            </a:r>
            <a:endParaRPr dirty="0" sz="2200" lang="en-US"/>
          </a:p>
          <a:p>
            <a:r>
              <a:rPr dirty="0" sz="2200" lang="en-IN"/>
              <a:t>   - Set up developer accounts on </a:t>
            </a:r>
            <a:r>
              <a:rPr dirty="0" sz="2200" lang="en-IN" err="1"/>
              <a:t>Facebook</a:t>
            </a:r>
            <a:r>
              <a:rPr dirty="0" sz="2200" lang="en-IN"/>
              <a:t> Messenger and Slack.</a:t>
            </a:r>
            <a:endParaRPr dirty="0" sz="2200" lang="en-US"/>
          </a:p>
          <a:p>
            <a:r>
              <a:rPr dirty="0" sz="2200" lang="en-IN"/>
              <a:t>   - Begin the integration process, following platform-specific guidelines</a:t>
            </a:r>
            <a:r>
              <a:rPr dirty="0" sz="2200" lang="en-IN" smtClean="0"/>
              <a:t>.</a:t>
            </a:r>
          </a:p>
          <a:p>
            <a:endParaRPr dirty="0" lang="en-US"/>
          </a:p>
          <a:p>
            <a:pPr algn="l" defTabSz="914400" eaLnBrk="0" fontAlgn="base" hangingPunct="0" indent="0" latinLnBrk="0" lvl="0" marL="0" marR="0" rtl="0">
              <a:lnSpc>
                <a:spcPct val="100000"/>
              </a:lnSpc>
              <a:spcBef>
                <a:spcPct val="0"/>
              </a:spcBef>
              <a:spcAft>
                <a:spcPct val="0"/>
              </a:spcAft>
              <a:buClrTx/>
              <a:buSzTx/>
              <a:buFontTx/>
              <a:buNone/>
            </a:pPr>
            <a:endParaRPr baseline="0" b="0" cap="none" dirty="0" sz="1800" i="0" kumimoji="0" lang="en-US" normalizeH="0" strike="noStrike" u="none" smtClean="0">
              <a:ln>
                <a:noFill/>
              </a:ln>
              <a:solidFill>
                <a:schemeClr val="tx1"/>
              </a:solidFill>
              <a:effectLst/>
              <a:latin typeface="Arial" pitchFamily="34" charset="0"/>
              <a:cs typeface="Arial"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5" name="Rectangle 1"/>
          <p:cNvSpPr>
            <a:spLocks noChangeArrowheads="1"/>
          </p:cNvSpPr>
          <p:nvPr/>
        </p:nvSpPr>
        <p:spPr bwMode="auto">
          <a:xfrm>
            <a:off x="533400" y="228600"/>
            <a:ext cx="8382000" cy="6063198"/>
          </a:xfrm>
          <a:prstGeom prst="rect"/>
          <a:noFill/>
          <a:ln w="9525">
            <a:noFill/>
            <a:miter lim="800000"/>
            <a:headEnd/>
            <a:tailEnd/>
          </a:ln>
          <a:effectLst/>
        </p:spPr>
        <p:txBody>
          <a:bodyPr anchor="ctr" anchorCtr="0" bIns="45720" compatLnSpc="1" lIns="91440" numCol="1" rIns="91440" tIns="45720" vert="horz" wrap="square">
            <a:prstTxWarp prst="textNoShape"/>
            <a:spAutoFit/>
          </a:bodyPr>
          <a:p>
            <a:pPr algn="l" defTabSz="914400" eaLnBrk="1" fontAlgn="base" hangingPunct="1" indent="0" latinLnBrk="0" lvl="0" marL="0" marR="0" rtl="0">
              <a:lnSpc>
                <a:spcPct val="100000"/>
              </a:lnSpc>
              <a:spcBef>
                <a:spcPct val="0"/>
              </a:spcBef>
              <a:spcAft>
                <a:spcPct val="0"/>
              </a:spcAft>
              <a:buClrTx/>
              <a:buSzTx/>
              <a:buFontTx/>
              <a:buNone/>
            </a:pPr>
            <a:r>
              <a:rPr b="1" dirty="0" sz="2400" lang="en-US">
                <a:latin typeface="Times New Roman" pitchFamily="18" charset="0"/>
                <a:ea typeface="Calibri" pitchFamily="34" charset="0"/>
                <a:cs typeface="Times New Roman" pitchFamily="18" charset="0"/>
              </a:rPr>
              <a:t>2</a:t>
            </a:r>
            <a:r>
              <a:rPr baseline="0" b="1" cap="none" dirty="0" sz="2800" i="0" kumimoji="0" lang="en-US" normalizeH="0" strike="noStrike" u="none" smtClean="0">
                <a:ln>
                  <a:noFill/>
                </a:ln>
                <a:solidFill>
                  <a:schemeClr val="tx1"/>
                </a:solidFill>
                <a:effectLst/>
                <a:latin typeface="Times New Roman" pitchFamily="18" charset="0"/>
                <a:ea typeface="Calibri" pitchFamily="34" charset="0"/>
                <a:cs typeface="Times New Roman" pitchFamily="18" charset="0"/>
              </a:rPr>
              <a:t>. Implementation and Development</a:t>
            </a:r>
            <a:endParaRPr baseline="0" b="0" cap="none" dirty="0" sz="2800" i="0" kumimoji="0" lang="en-US" normalizeH="0" strike="noStrike" u="none" smtClean="0">
              <a:ln>
                <a:noFill/>
              </a:ln>
              <a:solidFill>
                <a:schemeClr val="tx1"/>
              </a:solidFill>
              <a:effectLst/>
              <a:latin typeface="Arial" pitchFamily="34" charset="0"/>
              <a:cs typeface="Arial" pitchFamily="34" charset="0"/>
            </a:endParaRPr>
          </a:p>
          <a:p>
            <a:pPr algn="l" defTabSz="914400" eaLnBrk="0" fontAlgn="base" hangingPunct="0" indent="0" latinLnBrk="0" lvl="0" marL="0" marR="0" rtl="0">
              <a:lnSpc>
                <a:spcPct val="100000"/>
              </a:lnSpc>
              <a:spcBef>
                <a:spcPct val="0"/>
              </a:spcBef>
              <a:spcAft>
                <a:spcPct val="0"/>
              </a:spcAft>
              <a:buClrTx/>
              <a:buSzTx/>
              <a:buFontTx/>
              <a:buNone/>
            </a:pPr>
            <a:r>
              <a:rPr baseline="0" b="0" cap="none" dirty="0" sz="2400" i="0" kumimoji="0" lang="en-US" normalizeH="0" strike="noStrike" u="sng" smtClean="0">
                <a:ln>
                  <a:noFill/>
                </a:ln>
                <a:solidFill>
                  <a:schemeClr val="tx1"/>
                </a:solidFill>
                <a:effectLst/>
                <a:latin typeface="Times New Roman" pitchFamily="18" charset="0"/>
                <a:ea typeface="Calibri" pitchFamily="34" charset="0"/>
                <a:cs typeface="Times New Roman" pitchFamily="18" charset="0"/>
              </a:rPr>
              <a:t>Task 6:</a:t>
            </a:r>
            <a:r>
              <a:rPr baseline="0" b="0" cap="none" dirty="0" sz="2400" i="0" kumimoji="0" lang="en-US" normalizeH="0" strike="noStrike" u="none" smtClean="0">
                <a:ln>
                  <a:noFill/>
                </a:ln>
                <a:solidFill>
                  <a:schemeClr val="tx1"/>
                </a:solidFill>
                <a:effectLst/>
                <a:latin typeface="Times New Roman" pitchFamily="18" charset="0"/>
                <a:ea typeface="Calibri" pitchFamily="34" charset="0"/>
                <a:cs typeface="Times New Roman" pitchFamily="18" charset="0"/>
              </a:rPr>
              <a:t> Persona Integration:</a:t>
            </a:r>
            <a:endParaRPr baseline="0" b="0" cap="none" dirty="0" sz="2400" i="0" kumimoji="0" lang="en-US" normalizeH="0" strike="noStrike" u="none" smtClean="0">
              <a:ln>
                <a:noFill/>
              </a:ln>
              <a:solidFill>
                <a:schemeClr val="tx1"/>
              </a:solidFill>
              <a:effectLst/>
              <a:latin typeface="Arial" pitchFamily="34" charset="0"/>
              <a:cs typeface="Arial" pitchFamily="34" charset="0"/>
            </a:endParaRPr>
          </a:p>
          <a:p>
            <a:pPr algn="l" defTabSz="914400" eaLnBrk="0" fontAlgn="base" hangingPunct="0" indent="0" latinLnBrk="0" lvl="0" marL="0" marR="0" rtl="0">
              <a:lnSpc>
                <a:spcPct val="100000"/>
              </a:lnSpc>
              <a:spcBef>
                <a:spcPct val="0"/>
              </a:spcBef>
              <a:spcAft>
                <a:spcPct val="0"/>
              </a:spcAft>
              <a:buClrTx/>
              <a:buSzTx/>
              <a:buFontTx/>
              <a:buNone/>
            </a:pPr>
            <a:r>
              <a:rPr baseline="0" b="0" cap="none" dirty="0" sz="2400" i="0" kumimoji="0" lang="en-US" normalizeH="0" strike="noStrike" u="none" smtClean="0">
                <a:ln>
                  <a:noFill/>
                </a:ln>
                <a:solidFill>
                  <a:schemeClr val="tx1"/>
                </a:solidFill>
                <a:effectLst/>
                <a:latin typeface="Times New Roman" pitchFamily="18" charset="0"/>
                <a:ea typeface="Calibri" pitchFamily="34" charset="0"/>
                <a:cs typeface="Times New Roman" pitchFamily="18" charset="0"/>
              </a:rPr>
              <a:t>   - Implement the chosen persona into the </a:t>
            </a:r>
            <a:r>
              <a:rPr baseline="0" b="0" cap="none" dirty="0" sz="2400" i="0" kumimoji="0" lang="en-US" normalizeH="0" err="1" strike="noStrike" u="none" smtClean="0">
                <a:ln>
                  <a:noFill/>
                </a:ln>
                <a:solidFill>
                  <a:schemeClr val="tx1"/>
                </a:solidFill>
                <a:effectLst/>
                <a:latin typeface="Times New Roman" pitchFamily="18" charset="0"/>
                <a:ea typeface="Calibri" pitchFamily="34" charset="0"/>
                <a:cs typeface="Times New Roman" pitchFamily="18" charset="0"/>
              </a:rPr>
              <a:t>chatbot's</a:t>
            </a:r>
            <a:r>
              <a:rPr baseline="0" b="0" cap="none" dirty="0" sz="2400" i="0" kumimoji="0" lang="en-US" normalizeH="0" strike="noStrike" u="none" smtClean="0">
                <a:ln>
                  <a:noFill/>
                </a:ln>
                <a:solidFill>
                  <a:schemeClr val="tx1"/>
                </a:solidFill>
                <a:effectLst/>
                <a:latin typeface="Times New Roman" pitchFamily="18" charset="0"/>
                <a:ea typeface="Calibri" pitchFamily="34" charset="0"/>
                <a:cs typeface="Times New Roman" pitchFamily="18" charset="0"/>
              </a:rPr>
              <a:t> communication style.</a:t>
            </a:r>
            <a:endParaRPr baseline="0" b="0" cap="none" dirty="0" sz="2400" i="0" kumimoji="0" lang="en-US" normalizeH="0" strike="noStrike" u="none" smtClean="0">
              <a:ln>
                <a:noFill/>
              </a:ln>
              <a:solidFill>
                <a:schemeClr val="tx1"/>
              </a:solidFill>
              <a:effectLst/>
              <a:latin typeface="Arial" pitchFamily="34" charset="0"/>
              <a:cs typeface="Arial" pitchFamily="34" charset="0"/>
            </a:endParaRPr>
          </a:p>
          <a:p>
            <a:pPr algn="l" defTabSz="914400" eaLnBrk="0" fontAlgn="base" hangingPunct="0" indent="0" latinLnBrk="0" lvl="0" marL="0" marR="0" rtl="0">
              <a:lnSpc>
                <a:spcPct val="100000"/>
              </a:lnSpc>
              <a:spcBef>
                <a:spcPct val="0"/>
              </a:spcBef>
              <a:spcAft>
                <a:spcPct val="0"/>
              </a:spcAft>
              <a:buClrTx/>
              <a:buSzTx/>
              <a:buFontTx/>
              <a:buNone/>
            </a:pPr>
            <a:r>
              <a:rPr baseline="0" b="0" cap="none" dirty="0" sz="2400" i="0" kumimoji="0" lang="en-US" normalizeH="0" strike="noStrike" u="none" smtClean="0">
                <a:ln>
                  <a:noFill/>
                </a:ln>
                <a:solidFill>
                  <a:schemeClr val="tx1"/>
                </a:solidFill>
                <a:effectLst/>
                <a:latin typeface="Times New Roman" pitchFamily="18" charset="0"/>
                <a:ea typeface="Calibri" pitchFamily="34" charset="0"/>
                <a:cs typeface="Times New Roman" pitchFamily="18" charset="0"/>
              </a:rPr>
              <a:t>   - Ensure it aligns with the defined objectives and user scenarios.</a:t>
            </a:r>
            <a:endParaRPr baseline="0" b="0" cap="none" dirty="0" sz="2400" i="0" kumimoji="0" lang="en-US" normalizeH="0" strike="noStrike" u="none" smtClean="0">
              <a:ln>
                <a:noFill/>
              </a:ln>
              <a:solidFill>
                <a:schemeClr val="tx1"/>
              </a:solidFill>
              <a:effectLst/>
              <a:latin typeface="Arial" pitchFamily="34" charset="0"/>
              <a:cs typeface="Arial" pitchFamily="34" charset="0"/>
            </a:endParaRPr>
          </a:p>
          <a:p>
            <a:pPr algn="l" defTabSz="914400" eaLnBrk="0" fontAlgn="base" hangingPunct="0" indent="0" latinLnBrk="0" lvl="0" marL="0" marR="0" rtl="0">
              <a:lnSpc>
                <a:spcPct val="100000"/>
              </a:lnSpc>
              <a:spcBef>
                <a:spcPct val="0"/>
              </a:spcBef>
              <a:spcAft>
                <a:spcPct val="0"/>
              </a:spcAft>
              <a:buClrTx/>
              <a:buSzTx/>
              <a:buFontTx/>
              <a:buNone/>
            </a:pPr>
            <a:r>
              <a:rPr baseline="0" b="0" cap="none" dirty="0" sz="2400" i="0" kumimoji="0" lang="en-US" normalizeH="0" strike="noStrike" u="sng" smtClean="0">
                <a:ln>
                  <a:noFill/>
                </a:ln>
                <a:solidFill>
                  <a:schemeClr val="tx1"/>
                </a:solidFill>
                <a:effectLst/>
                <a:latin typeface="Times New Roman" pitchFamily="18" charset="0"/>
                <a:ea typeface="Calibri" pitchFamily="34" charset="0"/>
                <a:cs typeface="Times New Roman" pitchFamily="18" charset="0"/>
              </a:rPr>
              <a:t>Task 7</a:t>
            </a:r>
            <a:r>
              <a:rPr baseline="0" b="0" cap="none" dirty="0" sz="2400" i="0" kumimoji="0" lang="en-US" normalizeH="0" strike="noStrike" u="none" smtClean="0">
                <a:ln>
                  <a:noFill/>
                </a:ln>
                <a:solidFill>
                  <a:schemeClr val="tx1"/>
                </a:solidFill>
                <a:effectLst/>
                <a:latin typeface="Times New Roman" pitchFamily="18" charset="0"/>
                <a:ea typeface="Calibri" pitchFamily="34" charset="0"/>
                <a:cs typeface="Times New Roman" pitchFamily="18" charset="0"/>
              </a:rPr>
              <a:t>: Response Configuration:</a:t>
            </a:r>
            <a:endParaRPr baseline="0" b="0" cap="none" dirty="0" sz="2400" i="0" kumimoji="0" lang="en-US" normalizeH="0" strike="noStrike" u="none" smtClean="0">
              <a:ln>
                <a:noFill/>
              </a:ln>
              <a:solidFill>
                <a:schemeClr val="tx1"/>
              </a:solidFill>
              <a:effectLst/>
              <a:latin typeface="Arial" pitchFamily="34" charset="0"/>
              <a:cs typeface="Arial" pitchFamily="34" charset="0"/>
            </a:endParaRPr>
          </a:p>
          <a:p>
            <a:pPr algn="l" defTabSz="914400" eaLnBrk="0" fontAlgn="base" hangingPunct="0" indent="0" latinLnBrk="0" lvl="0" marL="0" marR="0" rtl="0">
              <a:lnSpc>
                <a:spcPct val="100000"/>
              </a:lnSpc>
              <a:spcBef>
                <a:spcPct val="0"/>
              </a:spcBef>
              <a:spcAft>
                <a:spcPct val="0"/>
              </a:spcAft>
              <a:buClrTx/>
              <a:buSzTx/>
              <a:buFontTx/>
              <a:buNone/>
            </a:pPr>
            <a:r>
              <a:rPr baseline="0" b="0" cap="none" dirty="0" sz="2400" i="0" kumimoji="0" lang="en-US" normalizeH="0" strike="noStrike" u="none" smtClean="0">
                <a:ln>
                  <a:noFill/>
                </a:ln>
                <a:solidFill>
                  <a:schemeClr val="tx1"/>
                </a:solidFill>
                <a:effectLst/>
                <a:latin typeface="Times New Roman" pitchFamily="18" charset="0"/>
                <a:ea typeface="Calibri" pitchFamily="34" charset="0"/>
                <a:cs typeface="Times New Roman" pitchFamily="18" charset="0"/>
              </a:rPr>
              <a:t>   - Configure Watson Assistant with intents, entities, and dialog nodes based on the design created in Phase 1.</a:t>
            </a:r>
            <a:endParaRPr baseline="0" b="0" cap="none" dirty="0" sz="2400" i="0" kumimoji="0" lang="en-US" normalizeH="0" strike="noStrike" u="none" smtClean="0">
              <a:ln>
                <a:noFill/>
              </a:ln>
              <a:solidFill>
                <a:schemeClr val="tx1"/>
              </a:solidFill>
              <a:effectLst/>
              <a:latin typeface="Arial" pitchFamily="34" charset="0"/>
              <a:cs typeface="Arial" pitchFamily="34" charset="0"/>
            </a:endParaRPr>
          </a:p>
          <a:p>
            <a:pPr algn="l" defTabSz="914400" eaLnBrk="0" fontAlgn="base" hangingPunct="0" indent="0" latinLnBrk="0" lvl="0" marL="0" marR="0" rtl="0">
              <a:lnSpc>
                <a:spcPct val="100000"/>
              </a:lnSpc>
              <a:spcBef>
                <a:spcPct val="0"/>
              </a:spcBef>
              <a:spcAft>
                <a:spcPct val="0"/>
              </a:spcAft>
              <a:buClrTx/>
              <a:buSzTx/>
              <a:buFontTx/>
              <a:buNone/>
            </a:pPr>
            <a:r>
              <a:rPr baseline="0" b="0" cap="none" dirty="0" sz="2400" i="0" kumimoji="0" lang="en-US" normalizeH="0" strike="noStrike" u="sng" smtClean="0">
                <a:ln>
                  <a:noFill/>
                </a:ln>
                <a:solidFill>
                  <a:schemeClr val="tx1"/>
                </a:solidFill>
                <a:effectLst/>
                <a:latin typeface="Times New Roman" pitchFamily="18" charset="0"/>
                <a:ea typeface="Calibri" pitchFamily="34" charset="0"/>
                <a:cs typeface="Times New Roman" pitchFamily="18" charset="0"/>
              </a:rPr>
              <a:t>Task 8</a:t>
            </a:r>
            <a:r>
              <a:rPr baseline="0" b="0" cap="none" dirty="0" sz="2400" i="0" kumimoji="0" lang="en-US" normalizeH="0" strike="noStrike" u="none" smtClean="0">
                <a:ln>
                  <a:noFill/>
                </a:ln>
                <a:solidFill>
                  <a:schemeClr val="tx1"/>
                </a:solidFill>
                <a:effectLst/>
                <a:latin typeface="Times New Roman" pitchFamily="18" charset="0"/>
                <a:ea typeface="Calibri" pitchFamily="34" charset="0"/>
                <a:cs typeface="Times New Roman" pitchFamily="18" charset="0"/>
              </a:rPr>
              <a:t>: Platform Integration:</a:t>
            </a:r>
            <a:endParaRPr baseline="0" b="0" cap="none" dirty="0" sz="2400" i="0" kumimoji="0" lang="en-US" normalizeH="0" strike="noStrike" u="none" smtClean="0">
              <a:ln>
                <a:noFill/>
              </a:ln>
              <a:solidFill>
                <a:schemeClr val="tx1"/>
              </a:solidFill>
              <a:effectLst/>
              <a:latin typeface="Arial" pitchFamily="34" charset="0"/>
              <a:cs typeface="Arial" pitchFamily="34" charset="0"/>
            </a:endParaRPr>
          </a:p>
          <a:p>
            <a:pPr algn="l" defTabSz="914400" eaLnBrk="0" fontAlgn="base" hangingPunct="0" indent="0" latinLnBrk="0" lvl="0" marL="0" marR="0" rtl="0">
              <a:lnSpc>
                <a:spcPct val="100000"/>
              </a:lnSpc>
              <a:spcBef>
                <a:spcPct val="0"/>
              </a:spcBef>
              <a:spcAft>
                <a:spcPct val="0"/>
              </a:spcAft>
              <a:buClrTx/>
              <a:buSzTx/>
              <a:buFontTx/>
              <a:buNone/>
            </a:pPr>
            <a:r>
              <a:rPr baseline="0" b="0" cap="none" dirty="0" sz="2400" i="0" kumimoji="0" lang="en-US" normalizeH="0" strike="noStrike" u="none" smtClean="0">
                <a:ln>
                  <a:noFill/>
                </a:ln>
                <a:solidFill>
                  <a:schemeClr val="tx1"/>
                </a:solidFill>
                <a:effectLst/>
                <a:latin typeface="Times New Roman" pitchFamily="18" charset="0"/>
                <a:ea typeface="Calibri" pitchFamily="34" charset="0"/>
                <a:cs typeface="Times New Roman" pitchFamily="18" charset="0"/>
              </a:rPr>
              <a:t>   - Complete the integration with </a:t>
            </a:r>
            <a:r>
              <a:rPr baseline="0" b="0" cap="none" dirty="0" sz="2400" i="0" kumimoji="0" lang="en-US" normalizeH="0" err="1" strike="noStrike" u="none" smtClean="0">
                <a:ln>
                  <a:noFill/>
                </a:ln>
                <a:solidFill>
                  <a:schemeClr val="tx1"/>
                </a:solidFill>
                <a:effectLst/>
                <a:latin typeface="Times New Roman" pitchFamily="18" charset="0"/>
                <a:ea typeface="Calibri" pitchFamily="34" charset="0"/>
                <a:cs typeface="Times New Roman" pitchFamily="18" charset="0"/>
              </a:rPr>
              <a:t>Facebook</a:t>
            </a:r>
            <a:r>
              <a:rPr baseline="0" b="0" cap="none" dirty="0" sz="2400" i="0" kumimoji="0" lang="en-US" normalizeH="0" strike="noStrike" u="none" smtClean="0">
                <a:ln>
                  <a:noFill/>
                </a:ln>
                <a:solidFill>
                  <a:schemeClr val="tx1"/>
                </a:solidFill>
                <a:effectLst/>
                <a:latin typeface="Times New Roman" pitchFamily="18" charset="0"/>
                <a:ea typeface="Calibri" pitchFamily="34" charset="0"/>
                <a:cs typeface="Times New Roman" pitchFamily="18" charset="0"/>
              </a:rPr>
              <a:t> Messenger and Slack.</a:t>
            </a:r>
            <a:endParaRPr baseline="0" b="0" cap="none" dirty="0" sz="2400" i="0" kumimoji="0" lang="en-US" normalizeH="0" strike="noStrike" u="none" smtClean="0">
              <a:ln>
                <a:noFill/>
              </a:ln>
              <a:solidFill>
                <a:schemeClr val="tx1"/>
              </a:solidFill>
              <a:effectLst/>
              <a:latin typeface="Arial" pitchFamily="34" charset="0"/>
              <a:cs typeface="Arial" pitchFamily="34" charset="0"/>
            </a:endParaRPr>
          </a:p>
          <a:p>
            <a:pPr algn="l" defTabSz="914400" eaLnBrk="0" fontAlgn="base" hangingPunct="0" indent="0" latinLnBrk="0" lvl="0" marL="0" marR="0" rtl="0">
              <a:lnSpc>
                <a:spcPct val="100000"/>
              </a:lnSpc>
              <a:spcBef>
                <a:spcPct val="0"/>
              </a:spcBef>
              <a:spcAft>
                <a:spcPct val="0"/>
              </a:spcAft>
              <a:buClrTx/>
              <a:buSzTx/>
              <a:buFontTx/>
              <a:buNone/>
            </a:pPr>
            <a:r>
              <a:rPr baseline="0" b="0" cap="none" dirty="0" sz="2400" i="0" kumimoji="0" lang="en-US" normalizeH="0" strike="noStrike" u="none" smtClean="0">
                <a:ln>
                  <a:noFill/>
                </a:ln>
                <a:solidFill>
                  <a:schemeClr val="tx1"/>
                </a:solidFill>
                <a:effectLst/>
                <a:latin typeface="Times New Roman" pitchFamily="18" charset="0"/>
                <a:ea typeface="Calibri" pitchFamily="34" charset="0"/>
                <a:cs typeface="Times New Roman" pitchFamily="18" charset="0"/>
              </a:rPr>
              <a:t>   - Test the integration to ensure messages are transmitted correctly.</a:t>
            </a:r>
            <a:endParaRPr baseline="0" b="0" cap="none" dirty="0" sz="2400" i="0" kumimoji="0" lang="en-US" normalizeH="0" strike="noStrike" u="none" smtClean="0">
              <a:ln>
                <a:noFill/>
              </a:ln>
              <a:solidFill>
                <a:schemeClr val="tx1"/>
              </a:solidFill>
              <a:effectLst/>
              <a:latin typeface="Arial" pitchFamily="34" charset="0"/>
              <a:cs typeface="Arial" pitchFamily="34" charset="0"/>
            </a:endParaRPr>
          </a:p>
          <a:p>
            <a:pPr algn="l" defTabSz="914400" eaLnBrk="0" fontAlgn="base" hangingPunct="0" indent="0" latinLnBrk="0" lvl="0" marL="0" marR="0" rtl="0">
              <a:lnSpc>
                <a:spcPct val="100000"/>
              </a:lnSpc>
              <a:spcBef>
                <a:spcPct val="0"/>
              </a:spcBef>
              <a:spcAft>
                <a:spcPct val="0"/>
              </a:spcAft>
              <a:buClrTx/>
              <a:buSzTx/>
              <a:buFontTx/>
              <a:buNone/>
            </a:pPr>
            <a:r>
              <a:rPr baseline="0" b="0" cap="none" dirty="0" sz="2400" i="0" kumimoji="0" lang="en-US" normalizeH="0" strike="noStrike" u="sng" smtClean="0">
                <a:ln>
                  <a:noFill/>
                </a:ln>
                <a:solidFill>
                  <a:schemeClr val="tx1"/>
                </a:solidFill>
                <a:effectLst/>
                <a:latin typeface="Times New Roman" pitchFamily="18" charset="0"/>
                <a:ea typeface="Calibri" pitchFamily="34" charset="0"/>
                <a:cs typeface="Times New Roman" pitchFamily="18" charset="0"/>
              </a:rPr>
              <a:t>Task 9</a:t>
            </a:r>
            <a:r>
              <a:rPr baseline="0" b="0" cap="none" dirty="0" sz="2400" i="0" kumimoji="0" lang="en-US" normalizeH="0" strike="noStrike" u="none" smtClean="0">
                <a:ln>
                  <a:noFill/>
                </a:ln>
                <a:solidFill>
                  <a:schemeClr val="tx1"/>
                </a:solidFill>
                <a:effectLst/>
                <a:latin typeface="Times New Roman" pitchFamily="18" charset="0"/>
                <a:ea typeface="Calibri" pitchFamily="34" charset="0"/>
                <a:cs typeface="Times New Roman" pitchFamily="18" charset="0"/>
              </a:rPr>
              <a:t>: User Experience Implementation:</a:t>
            </a:r>
            <a:endParaRPr baseline="0" b="0" cap="none" dirty="0" sz="2400" i="0" kumimoji="0" lang="en-US" normalizeH="0" strike="noStrike" u="none" smtClean="0">
              <a:ln>
                <a:noFill/>
              </a:ln>
              <a:solidFill>
                <a:schemeClr val="tx1"/>
              </a:solidFill>
              <a:effectLst/>
              <a:latin typeface="Arial" pitchFamily="34" charset="0"/>
              <a:cs typeface="Arial" pitchFamily="34" charset="0"/>
            </a:endParaRPr>
          </a:p>
          <a:p>
            <a:pPr algn="l" defTabSz="914400" eaLnBrk="0" fontAlgn="base" hangingPunct="0" indent="0" latinLnBrk="0" lvl="0" marL="0" marR="0" rtl="0">
              <a:lnSpc>
                <a:spcPct val="100000"/>
              </a:lnSpc>
              <a:spcBef>
                <a:spcPct val="0"/>
              </a:spcBef>
              <a:spcAft>
                <a:spcPct val="0"/>
              </a:spcAft>
              <a:buClrTx/>
              <a:buSzTx/>
              <a:buFontTx/>
              <a:buNone/>
            </a:pPr>
            <a:r>
              <a:rPr baseline="0" b="0" cap="none" dirty="0" sz="2400" i="0" kumimoji="0" lang="en-US" normalizeH="0" strike="noStrike" u="none" smtClean="0">
                <a:ln>
                  <a:noFill/>
                </a:ln>
                <a:solidFill>
                  <a:schemeClr val="tx1"/>
                </a:solidFill>
                <a:effectLst/>
                <a:latin typeface="Times New Roman" pitchFamily="18" charset="0"/>
                <a:ea typeface="Calibri" pitchFamily="34" charset="0"/>
                <a:cs typeface="Times New Roman" pitchFamily="18" charset="0"/>
              </a:rPr>
              <a:t>   - Build the </a:t>
            </a:r>
            <a:r>
              <a:rPr baseline="0" b="0" cap="none" dirty="0" sz="2400" i="0" kumimoji="0" lang="en-US" normalizeH="0" err="1" strike="noStrike" u="none" smtClean="0">
                <a:ln>
                  <a:noFill/>
                </a:ln>
                <a:solidFill>
                  <a:schemeClr val="tx1"/>
                </a:solidFill>
                <a:effectLst/>
                <a:latin typeface="Times New Roman" pitchFamily="18" charset="0"/>
                <a:ea typeface="Calibri" pitchFamily="34" charset="0"/>
                <a:cs typeface="Times New Roman" pitchFamily="18" charset="0"/>
              </a:rPr>
              <a:t>chatbot</a:t>
            </a:r>
            <a:r>
              <a:rPr baseline="0" b="0" cap="none" dirty="0" sz="2400" i="0" kumimoji="0" lang="en-US" normalizeH="0" strike="noStrike" u="none" smtClean="0">
                <a:ln>
                  <a:noFill/>
                </a:ln>
                <a:solidFill>
                  <a:schemeClr val="tx1"/>
                </a:solidFill>
                <a:effectLst/>
                <a:latin typeface="Times New Roman" pitchFamily="18" charset="0"/>
                <a:ea typeface="Calibri" pitchFamily="34" charset="0"/>
                <a:cs typeface="Times New Roman" pitchFamily="18" charset="0"/>
              </a:rPr>
              <a:t> interface with user prompts, responses, and error handling.</a:t>
            </a:r>
            <a:endParaRPr baseline="0" b="0" cap="none" dirty="0" sz="2400" i="0" kumimoji="0" lang="en-US" normalizeH="0" strike="noStrike" u="none" smtClean="0">
              <a:ln>
                <a:noFill/>
              </a:ln>
              <a:solidFill>
                <a:schemeClr val="tx1"/>
              </a:solidFill>
              <a:effectLst/>
              <a:latin typeface="Arial" pitchFamily="34" charset="0"/>
              <a:cs typeface="Arial" pitchFamily="34" charset="0"/>
            </a:endParaRPr>
          </a:p>
          <a:p>
            <a:pPr algn="l" defTabSz="914400" eaLnBrk="0" fontAlgn="base" hangingPunct="0" indent="0" latinLnBrk="0" lvl="0" marL="0" marR="0" rtl="0">
              <a:lnSpc>
                <a:spcPct val="100000"/>
              </a:lnSpc>
              <a:spcBef>
                <a:spcPct val="0"/>
              </a:spcBef>
              <a:spcAft>
                <a:spcPct val="0"/>
              </a:spcAft>
              <a:buClrTx/>
              <a:buSzTx/>
              <a:buFontTx/>
              <a:buNone/>
            </a:pPr>
            <a:r>
              <a:rPr baseline="0" b="0" cap="none" dirty="0" sz="2400" i="0" kumimoji="0" lang="en-US" normalizeH="0" strike="noStrike" u="none" smtClean="0">
                <a:ln>
                  <a:noFill/>
                </a:ln>
                <a:solidFill>
                  <a:schemeClr val="tx1"/>
                </a:solidFill>
                <a:effectLst/>
                <a:latin typeface="Times New Roman" pitchFamily="18" charset="0"/>
                <a:ea typeface="Calibri" pitchFamily="34" charset="0"/>
                <a:cs typeface="Times New Roman" pitchFamily="18" charset="0"/>
              </a:rPr>
              <a:t>   - Test the </a:t>
            </a:r>
            <a:r>
              <a:rPr baseline="0" b="0" cap="none" dirty="0" sz="2400" i="0" kumimoji="0" lang="en-US" normalizeH="0" err="1" strike="noStrike" u="none" smtClean="0">
                <a:ln>
                  <a:noFill/>
                </a:ln>
                <a:solidFill>
                  <a:schemeClr val="tx1"/>
                </a:solidFill>
                <a:effectLst/>
                <a:latin typeface="Times New Roman" pitchFamily="18" charset="0"/>
                <a:ea typeface="Calibri" pitchFamily="34" charset="0"/>
                <a:cs typeface="Times New Roman" pitchFamily="18" charset="0"/>
              </a:rPr>
              <a:t>chatbot's</a:t>
            </a:r>
            <a:r>
              <a:rPr baseline="0" b="0" cap="none" dirty="0" sz="2400" i="0" kumimoji="0" lang="en-US" normalizeH="0" strike="noStrike" u="none" smtClean="0">
                <a:ln>
                  <a:noFill/>
                </a:ln>
                <a:solidFill>
                  <a:schemeClr val="tx1"/>
                </a:solidFill>
                <a:effectLst/>
                <a:latin typeface="Times New Roman" pitchFamily="18" charset="0"/>
                <a:ea typeface="Calibri" pitchFamily="34" charset="0"/>
                <a:cs typeface="Times New Roman" pitchFamily="18" charset="0"/>
              </a:rPr>
              <a:t> interactions and fine-tune its responses.</a:t>
            </a:r>
            <a:endParaRPr baseline="0" b="0" cap="none" dirty="0" sz="2400" i="0" kumimoji="0" lang="en-US" normalizeH="0" strike="noStrike" u="none" smtClean="0">
              <a:ln>
                <a:noFill/>
              </a:ln>
              <a:solidFill>
                <a:schemeClr val="tx1"/>
              </a:solidFill>
              <a:effectLst/>
              <a:latin typeface="Arial" pitchFamily="34" charset="0"/>
              <a:cs typeface="Arial"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6" name="Rectangle 1"/>
          <p:cNvSpPr>
            <a:spLocks noChangeArrowheads="1"/>
          </p:cNvSpPr>
          <p:nvPr/>
        </p:nvSpPr>
        <p:spPr bwMode="auto">
          <a:xfrm>
            <a:off x="457200" y="533400"/>
            <a:ext cx="8382000" cy="5693866"/>
          </a:xfrm>
          <a:prstGeom prst="rect"/>
          <a:noFill/>
          <a:ln w="9525">
            <a:noFill/>
            <a:miter lim="800000"/>
            <a:headEnd/>
            <a:tailEnd/>
          </a:ln>
          <a:effectLst/>
        </p:spPr>
        <p:txBody>
          <a:bodyPr anchor="ctr" anchorCtr="0" bIns="45720" compatLnSpc="1" lIns="91440" numCol="1" rIns="91440" tIns="45720" vert="horz" wrap="square">
            <a:prstTxWarp prst="textNoShape"/>
            <a:spAutoFit/>
          </a:bodyPr>
          <a:p>
            <a:pPr algn="l" defTabSz="914400" eaLnBrk="1" fontAlgn="base" hangingPunct="1" indent="0" latinLnBrk="0" lvl="0" marL="0" marR="0" rtl="0">
              <a:lnSpc>
                <a:spcPct val="100000"/>
              </a:lnSpc>
              <a:spcBef>
                <a:spcPct val="0"/>
              </a:spcBef>
              <a:spcAft>
                <a:spcPct val="0"/>
              </a:spcAft>
              <a:buClrTx/>
              <a:buSzTx/>
              <a:buFontTx/>
              <a:buNone/>
            </a:pPr>
            <a:r>
              <a:rPr baseline="0" b="1" cap="none" dirty="0" sz="2800" i="0" kumimoji="0" lang="en-US" normalizeH="0" strike="noStrike" u="none" smtClean="0">
                <a:ln>
                  <a:noFill/>
                </a:ln>
                <a:solidFill>
                  <a:schemeClr val="tx1"/>
                </a:solidFill>
                <a:effectLst/>
                <a:latin typeface="Times New Roman" pitchFamily="18" charset="0"/>
                <a:ea typeface="Calibri" pitchFamily="34" charset="0"/>
                <a:cs typeface="Times New Roman" pitchFamily="18" charset="0"/>
              </a:rPr>
              <a:t> </a:t>
            </a:r>
            <a:r>
              <a:rPr baseline="0" b="1" cap="none" dirty="0" sz="2800" i="0" kumimoji="0" lang="en-US" normalizeH="0" strike="noStrike" u="none" smtClean="0">
                <a:ln>
                  <a:noFill/>
                </a:ln>
                <a:solidFill>
                  <a:schemeClr val="accent6">
                    <a:lumMod val="50000"/>
                  </a:schemeClr>
                </a:solidFill>
                <a:effectLst/>
                <a:latin typeface="Times New Roman" pitchFamily="18" charset="0"/>
                <a:ea typeface="Calibri" pitchFamily="34" charset="0"/>
                <a:cs typeface="Times New Roman" pitchFamily="18" charset="0"/>
              </a:rPr>
              <a:t>3: Testing and Optimization</a:t>
            </a:r>
            <a:endParaRPr baseline="0" b="0" cap="none" dirty="0" sz="2800" i="0" kumimoji="0" lang="en-US" normalizeH="0" strike="noStrike" u="none" smtClean="0">
              <a:ln>
                <a:noFill/>
              </a:ln>
              <a:solidFill>
                <a:schemeClr val="accent6">
                  <a:lumMod val="50000"/>
                </a:schemeClr>
              </a:solidFill>
              <a:effectLst/>
              <a:latin typeface="Arial" pitchFamily="34" charset="0"/>
              <a:cs typeface="Arial" pitchFamily="34" charset="0"/>
            </a:endParaRPr>
          </a:p>
          <a:p>
            <a:pPr algn="l" defTabSz="914400" eaLnBrk="0" fontAlgn="base" hangingPunct="0" indent="0" latinLnBrk="0" lvl="0" marL="0" marR="0" rtl="0">
              <a:lnSpc>
                <a:spcPct val="100000"/>
              </a:lnSpc>
              <a:spcBef>
                <a:spcPct val="0"/>
              </a:spcBef>
              <a:spcAft>
                <a:spcPct val="0"/>
              </a:spcAft>
              <a:buClrTx/>
              <a:buSzTx/>
              <a:buFontTx/>
              <a:buNone/>
            </a:pPr>
            <a:r>
              <a:rPr baseline="0" b="0" cap="none" dirty="0" sz="2400" i="0" kumimoji="0" lang="en-US" normalizeH="0" strike="noStrike" u="sng" smtClean="0">
                <a:ln>
                  <a:noFill/>
                </a:ln>
                <a:solidFill>
                  <a:schemeClr val="tx1"/>
                </a:solidFill>
                <a:effectLst/>
                <a:latin typeface="Times New Roman" pitchFamily="18" charset="0"/>
                <a:ea typeface="Calibri" pitchFamily="34" charset="0"/>
                <a:cs typeface="Times New Roman" pitchFamily="18" charset="0"/>
              </a:rPr>
              <a:t>Task 10</a:t>
            </a:r>
            <a:r>
              <a:rPr baseline="0" b="0" cap="none" dirty="0" sz="2400" i="0" kumimoji="0" lang="en-US" normalizeH="0" strike="noStrike" u="none" smtClean="0">
                <a:ln>
                  <a:noFill/>
                </a:ln>
                <a:solidFill>
                  <a:schemeClr val="tx1"/>
                </a:solidFill>
                <a:effectLst/>
                <a:latin typeface="Times New Roman" pitchFamily="18" charset="0"/>
                <a:ea typeface="Calibri" pitchFamily="34" charset="0"/>
                <a:cs typeface="Times New Roman" pitchFamily="18" charset="0"/>
              </a:rPr>
              <a:t>: Testing:</a:t>
            </a:r>
            <a:endParaRPr baseline="0" b="0" cap="none" dirty="0" sz="2400" i="0" kumimoji="0" lang="en-US" normalizeH="0" strike="noStrike" u="none" smtClean="0">
              <a:ln>
                <a:noFill/>
              </a:ln>
              <a:solidFill>
                <a:schemeClr val="tx1"/>
              </a:solidFill>
              <a:effectLst/>
              <a:latin typeface="Arial" pitchFamily="34" charset="0"/>
              <a:cs typeface="Arial" pitchFamily="34" charset="0"/>
            </a:endParaRPr>
          </a:p>
          <a:p>
            <a:pPr algn="l" defTabSz="914400" eaLnBrk="0" fontAlgn="base" hangingPunct="0" indent="0" latinLnBrk="0" lvl="0" marL="0" marR="0" rtl="0">
              <a:lnSpc>
                <a:spcPct val="100000"/>
              </a:lnSpc>
              <a:spcBef>
                <a:spcPct val="0"/>
              </a:spcBef>
              <a:spcAft>
                <a:spcPct val="0"/>
              </a:spcAft>
              <a:buClrTx/>
              <a:buSzTx/>
              <a:buFontTx/>
              <a:buNone/>
            </a:pPr>
            <a:r>
              <a:rPr baseline="0" b="0" cap="none" dirty="0" sz="2400" i="0" kumimoji="0" lang="en-US" normalizeH="0" strike="noStrike" u="none" smtClean="0">
                <a:ln>
                  <a:noFill/>
                </a:ln>
                <a:solidFill>
                  <a:schemeClr val="tx1"/>
                </a:solidFill>
                <a:effectLst/>
                <a:latin typeface="Times New Roman" pitchFamily="18" charset="0"/>
                <a:ea typeface="Calibri" pitchFamily="34" charset="0"/>
                <a:cs typeface="Times New Roman" pitchFamily="18" charset="0"/>
              </a:rPr>
              <a:t>   - Conduct thorough testing on </a:t>
            </a:r>
            <a:r>
              <a:rPr baseline="0" b="0" cap="none" dirty="0" sz="2400" i="0" kumimoji="0" lang="en-US" normalizeH="0" err="1" strike="noStrike" u="none" smtClean="0">
                <a:ln>
                  <a:noFill/>
                </a:ln>
                <a:solidFill>
                  <a:schemeClr val="tx1"/>
                </a:solidFill>
                <a:effectLst/>
                <a:latin typeface="Times New Roman" pitchFamily="18" charset="0"/>
                <a:ea typeface="Calibri" pitchFamily="34" charset="0"/>
                <a:cs typeface="Times New Roman" pitchFamily="18" charset="0"/>
              </a:rPr>
              <a:t>Facebook</a:t>
            </a:r>
            <a:r>
              <a:rPr baseline="0" b="0" cap="none" dirty="0" sz="2400" i="0" kumimoji="0" lang="en-US" normalizeH="0" strike="noStrike" u="none" smtClean="0">
                <a:ln>
                  <a:noFill/>
                </a:ln>
                <a:solidFill>
                  <a:schemeClr val="tx1"/>
                </a:solidFill>
                <a:effectLst/>
                <a:latin typeface="Times New Roman" pitchFamily="18" charset="0"/>
                <a:ea typeface="Calibri" pitchFamily="34" charset="0"/>
                <a:cs typeface="Times New Roman" pitchFamily="18" charset="0"/>
              </a:rPr>
              <a:t> Messenger and Slack to ensure the </a:t>
            </a:r>
            <a:r>
              <a:rPr baseline="0" b="0" cap="none" dirty="0" sz="2400" i="0" kumimoji="0" lang="en-US" normalizeH="0" err="1" strike="noStrike" u="none" smtClean="0">
                <a:ln>
                  <a:noFill/>
                </a:ln>
                <a:solidFill>
                  <a:schemeClr val="tx1"/>
                </a:solidFill>
                <a:effectLst/>
                <a:latin typeface="Times New Roman" pitchFamily="18" charset="0"/>
                <a:ea typeface="Calibri" pitchFamily="34" charset="0"/>
                <a:cs typeface="Times New Roman" pitchFamily="18" charset="0"/>
              </a:rPr>
              <a:t>chatbot</a:t>
            </a:r>
            <a:r>
              <a:rPr baseline="0" b="0" cap="none" dirty="0" sz="2400" i="0" kumimoji="0" lang="en-US" normalizeH="0" strike="noStrike" u="none" smtClean="0">
                <a:ln>
                  <a:noFill/>
                </a:ln>
                <a:solidFill>
                  <a:schemeClr val="tx1"/>
                </a:solidFill>
                <a:effectLst/>
                <a:latin typeface="Times New Roman" pitchFamily="18" charset="0"/>
                <a:ea typeface="Calibri" pitchFamily="34" charset="0"/>
                <a:cs typeface="Times New Roman" pitchFamily="18" charset="0"/>
              </a:rPr>
              <a:t> functions as intended.</a:t>
            </a:r>
            <a:endParaRPr baseline="0" b="0" cap="none" dirty="0" sz="2400" i="0" kumimoji="0" lang="en-US" normalizeH="0" strike="noStrike" u="none" smtClean="0">
              <a:ln>
                <a:noFill/>
              </a:ln>
              <a:solidFill>
                <a:schemeClr val="tx1"/>
              </a:solidFill>
              <a:effectLst/>
              <a:latin typeface="Arial" pitchFamily="34" charset="0"/>
              <a:cs typeface="Arial" pitchFamily="34" charset="0"/>
            </a:endParaRPr>
          </a:p>
          <a:p>
            <a:pPr algn="l" defTabSz="914400" eaLnBrk="0" fontAlgn="base" hangingPunct="0" indent="0" latinLnBrk="0" lvl="0" marL="0" marR="0" rtl="0">
              <a:lnSpc>
                <a:spcPct val="100000"/>
              </a:lnSpc>
              <a:spcBef>
                <a:spcPct val="0"/>
              </a:spcBef>
              <a:spcAft>
                <a:spcPct val="0"/>
              </a:spcAft>
              <a:buClrTx/>
              <a:buSzTx/>
              <a:buFontTx/>
              <a:buNone/>
            </a:pPr>
            <a:r>
              <a:rPr baseline="0" b="0" cap="none" dirty="0" sz="2400" i="0" kumimoji="0" lang="en-US" normalizeH="0" strike="noStrike" u="none" smtClean="0">
                <a:ln>
                  <a:noFill/>
                </a:ln>
                <a:solidFill>
                  <a:schemeClr val="tx1"/>
                </a:solidFill>
                <a:effectLst/>
                <a:latin typeface="Times New Roman" pitchFamily="18" charset="0"/>
                <a:ea typeface="Calibri" pitchFamily="34" charset="0"/>
                <a:cs typeface="Times New Roman" pitchFamily="18" charset="0"/>
              </a:rPr>
              <a:t>   - Check for accuracy in recognizing user intents and delivering appropriate responses.</a:t>
            </a:r>
            <a:endParaRPr baseline="0" b="0" cap="none" dirty="0" sz="2400" i="0" kumimoji="0" lang="en-US" normalizeH="0" strike="noStrike" u="none" smtClean="0">
              <a:ln>
                <a:noFill/>
              </a:ln>
              <a:solidFill>
                <a:schemeClr val="tx1"/>
              </a:solidFill>
              <a:effectLst/>
              <a:latin typeface="Arial" pitchFamily="34" charset="0"/>
              <a:cs typeface="Arial" pitchFamily="34" charset="0"/>
            </a:endParaRPr>
          </a:p>
          <a:p>
            <a:pPr algn="l" defTabSz="914400" eaLnBrk="0" fontAlgn="base" hangingPunct="0" indent="0" latinLnBrk="0" lvl="0" marL="0" marR="0" rtl="0">
              <a:lnSpc>
                <a:spcPct val="100000"/>
              </a:lnSpc>
              <a:spcBef>
                <a:spcPct val="0"/>
              </a:spcBef>
              <a:spcAft>
                <a:spcPct val="0"/>
              </a:spcAft>
              <a:buClrTx/>
              <a:buSzTx/>
              <a:buFontTx/>
              <a:buNone/>
            </a:pPr>
            <a:r>
              <a:rPr baseline="0" b="0" cap="none" dirty="0" sz="2400" i="0" kumimoji="0" lang="en-US" normalizeH="0" strike="noStrike" u="sng" smtClean="0">
                <a:ln>
                  <a:noFill/>
                </a:ln>
                <a:solidFill>
                  <a:schemeClr val="tx1"/>
                </a:solidFill>
                <a:effectLst/>
                <a:latin typeface="Times New Roman" pitchFamily="18" charset="0"/>
                <a:ea typeface="Calibri" pitchFamily="34" charset="0"/>
                <a:cs typeface="Times New Roman" pitchFamily="18" charset="0"/>
              </a:rPr>
              <a:t>Task 11</a:t>
            </a:r>
            <a:r>
              <a:rPr baseline="0" b="0" cap="none" dirty="0" sz="2400" i="0" kumimoji="0" lang="en-US" normalizeH="0" strike="noStrike" u="none" smtClean="0">
                <a:ln>
                  <a:noFill/>
                </a:ln>
                <a:solidFill>
                  <a:schemeClr val="tx1"/>
                </a:solidFill>
                <a:effectLst/>
                <a:latin typeface="Times New Roman" pitchFamily="18" charset="0"/>
                <a:ea typeface="Calibri" pitchFamily="34" charset="0"/>
                <a:cs typeface="Times New Roman" pitchFamily="18" charset="0"/>
              </a:rPr>
              <a:t>: Feedback Gathering:</a:t>
            </a:r>
            <a:endParaRPr baseline="0" b="0" cap="none" dirty="0" sz="2400" i="0" kumimoji="0" lang="en-US" normalizeH="0" strike="noStrike" u="none" smtClean="0">
              <a:ln>
                <a:noFill/>
              </a:ln>
              <a:solidFill>
                <a:schemeClr val="tx1"/>
              </a:solidFill>
              <a:effectLst/>
              <a:latin typeface="Arial" pitchFamily="34" charset="0"/>
              <a:cs typeface="Arial" pitchFamily="34" charset="0"/>
            </a:endParaRPr>
          </a:p>
          <a:p>
            <a:pPr algn="l" defTabSz="914400" eaLnBrk="0" fontAlgn="base" hangingPunct="0" indent="0" latinLnBrk="0" lvl="0" marL="0" marR="0" rtl="0">
              <a:lnSpc>
                <a:spcPct val="100000"/>
              </a:lnSpc>
              <a:spcBef>
                <a:spcPct val="0"/>
              </a:spcBef>
              <a:spcAft>
                <a:spcPct val="0"/>
              </a:spcAft>
              <a:buClrTx/>
              <a:buSzTx/>
              <a:buFontTx/>
              <a:buNone/>
            </a:pPr>
            <a:r>
              <a:rPr baseline="0" b="0" cap="none" dirty="0" sz="2400" i="0" kumimoji="0" lang="en-US" normalizeH="0" strike="noStrike" u="none" smtClean="0">
                <a:ln>
                  <a:noFill/>
                </a:ln>
                <a:solidFill>
                  <a:schemeClr val="tx1"/>
                </a:solidFill>
                <a:effectLst/>
                <a:latin typeface="Times New Roman" pitchFamily="18" charset="0"/>
                <a:ea typeface="Calibri" pitchFamily="34" charset="0"/>
                <a:cs typeface="Times New Roman" pitchFamily="18" charset="0"/>
              </a:rPr>
              <a:t>   - Collect user feedback through surveys and in-chat prompts.</a:t>
            </a:r>
            <a:endParaRPr baseline="0" b="0" cap="none" dirty="0" sz="2400" i="0" kumimoji="0" lang="en-US" normalizeH="0" strike="noStrike" u="none" smtClean="0">
              <a:ln>
                <a:noFill/>
              </a:ln>
              <a:solidFill>
                <a:schemeClr val="tx1"/>
              </a:solidFill>
              <a:effectLst/>
              <a:latin typeface="Arial" pitchFamily="34" charset="0"/>
              <a:cs typeface="Arial" pitchFamily="34" charset="0"/>
            </a:endParaRPr>
          </a:p>
          <a:p>
            <a:pPr algn="l" defTabSz="914400" eaLnBrk="0" fontAlgn="base" hangingPunct="0" indent="0" latinLnBrk="0" lvl="0" marL="0" marR="0" rtl="0">
              <a:lnSpc>
                <a:spcPct val="100000"/>
              </a:lnSpc>
              <a:spcBef>
                <a:spcPct val="0"/>
              </a:spcBef>
              <a:spcAft>
                <a:spcPct val="0"/>
              </a:spcAft>
              <a:buClrTx/>
              <a:buSzTx/>
              <a:buFontTx/>
              <a:buNone/>
            </a:pPr>
            <a:r>
              <a:rPr baseline="0" b="0" cap="none" dirty="0" sz="2400" i="0" kumimoji="0" lang="en-US" normalizeH="0" strike="noStrike" u="none" smtClean="0">
                <a:ln>
                  <a:noFill/>
                </a:ln>
                <a:solidFill>
                  <a:schemeClr val="tx1"/>
                </a:solidFill>
                <a:effectLst/>
                <a:latin typeface="Times New Roman" pitchFamily="18" charset="0"/>
                <a:ea typeface="Calibri" pitchFamily="34" charset="0"/>
                <a:cs typeface="Times New Roman" pitchFamily="18" charset="0"/>
              </a:rPr>
              <a:t>   - Analyze feedback to identify areas for improvement.</a:t>
            </a:r>
            <a:endParaRPr baseline="0" b="0" cap="none" dirty="0" sz="2400" i="0" kumimoji="0" lang="en-US" normalizeH="0" strike="noStrike" u="none" smtClean="0">
              <a:ln>
                <a:noFill/>
              </a:ln>
              <a:solidFill>
                <a:schemeClr val="tx1"/>
              </a:solidFill>
              <a:effectLst/>
              <a:latin typeface="Arial" pitchFamily="34" charset="0"/>
              <a:cs typeface="Arial" pitchFamily="34" charset="0"/>
            </a:endParaRPr>
          </a:p>
          <a:p>
            <a:pPr algn="l" defTabSz="914400" eaLnBrk="0" fontAlgn="base" hangingPunct="0" indent="0" latinLnBrk="0" lvl="0" marL="0" marR="0" rtl="0">
              <a:lnSpc>
                <a:spcPct val="100000"/>
              </a:lnSpc>
              <a:spcBef>
                <a:spcPct val="0"/>
              </a:spcBef>
              <a:spcAft>
                <a:spcPct val="0"/>
              </a:spcAft>
              <a:buClrTx/>
              <a:buSzTx/>
              <a:buFontTx/>
              <a:buNone/>
            </a:pPr>
            <a:r>
              <a:rPr baseline="0" b="0" cap="none" dirty="0" sz="2400" i="0" kumimoji="0" lang="en-US" normalizeH="0" strike="noStrike" u="sng" smtClean="0">
                <a:ln>
                  <a:noFill/>
                </a:ln>
                <a:solidFill>
                  <a:schemeClr val="tx1"/>
                </a:solidFill>
                <a:effectLst/>
                <a:latin typeface="Times New Roman" pitchFamily="18" charset="0"/>
                <a:ea typeface="Calibri" pitchFamily="34" charset="0"/>
                <a:cs typeface="Times New Roman" pitchFamily="18" charset="0"/>
              </a:rPr>
              <a:t>Task 12</a:t>
            </a:r>
            <a:r>
              <a:rPr baseline="0" b="0" cap="none" dirty="0" sz="2400" i="0" kumimoji="0" lang="en-US" normalizeH="0" strike="noStrike" u="none" smtClean="0">
                <a:ln>
                  <a:noFill/>
                </a:ln>
                <a:solidFill>
                  <a:schemeClr val="tx1"/>
                </a:solidFill>
                <a:effectLst/>
                <a:latin typeface="Times New Roman" pitchFamily="18" charset="0"/>
                <a:ea typeface="Calibri" pitchFamily="34" charset="0"/>
                <a:cs typeface="Times New Roman" pitchFamily="18" charset="0"/>
              </a:rPr>
              <a:t>: Optimization:</a:t>
            </a:r>
            <a:endParaRPr baseline="0" b="0" cap="none" dirty="0" sz="2400" i="0" kumimoji="0" lang="en-US" normalizeH="0" strike="noStrike" u="none" smtClean="0">
              <a:ln>
                <a:noFill/>
              </a:ln>
              <a:solidFill>
                <a:schemeClr val="tx1"/>
              </a:solidFill>
              <a:effectLst/>
              <a:latin typeface="Arial" pitchFamily="34" charset="0"/>
              <a:cs typeface="Arial" pitchFamily="34" charset="0"/>
            </a:endParaRPr>
          </a:p>
          <a:p>
            <a:pPr algn="l" defTabSz="914400" eaLnBrk="0" fontAlgn="base" hangingPunct="0" indent="0" latinLnBrk="0" lvl="0" marL="0" marR="0" rtl="0">
              <a:lnSpc>
                <a:spcPct val="100000"/>
              </a:lnSpc>
              <a:spcBef>
                <a:spcPct val="0"/>
              </a:spcBef>
              <a:spcAft>
                <a:spcPct val="0"/>
              </a:spcAft>
              <a:buClrTx/>
              <a:buSzTx/>
              <a:buFontTx/>
              <a:buNone/>
            </a:pPr>
            <a:r>
              <a:rPr baseline="0" b="0" cap="none" dirty="0" sz="2400" i="0" kumimoji="0" lang="en-US" normalizeH="0" strike="noStrike" u="none" smtClean="0">
                <a:ln>
                  <a:noFill/>
                </a:ln>
                <a:solidFill>
                  <a:schemeClr val="tx1"/>
                </a:solidFill>
                <a:effectLst/>
                <a:latin typeface="Times New Roman" pitchFamily="18" charset="0"/>
                <a:ea typeface="Calibri" pitchFamily="34" charset="0"/>
                <a:cs typeface="Times New Roman" pitchFamily="18" charset="0"/>
              </a:rPr>
              <a:t>   - Use feedback and analytics to continuously improve the </a:t>
            </a:r>
            <a:r>
              <a:rPr baseline="0" b="0" cap="none" dirty="0" sz="2400" i="0" kumimoji="0" lang="en-US" normalizeH="0" err="1" strike="noStrike" u="none" smtClean="0">
                <a:ln>
                  <a:noFill/>
                </a:ln>
                <a:solidFill>
                  <a:schemeClr val="tx1"/>
                </a:solidFill>
                <a:effectLst/>
                <a:latin typeface="Times New Roman" pitchFamily="18" charset="0"/>
                <a:ea typeface="Calibri" pitchFamily="34" charset="0"/>
                <a:cs typeface="Times New Roman" pitchFamily="18" charset="0"/>
              </a:rPr>
              <a:t>chatbot</a:t>
            </a:r>
            <a:r>
              <a:rPr baseline="0" b="0" cap="none" dirty="0" sz="2400" i="0" kumimoji="0" lang="en-US" normalizeH="0" strike="noStrike" u="none" smtClean="0">
                <a:ln>
                  <a:noFill/>
                </a:ln>
                <a:solidFill>
                  <a:schemeClr val="tx1"/>
                </a:solidFill>
                <a:effectLst/>
                <a:latin typeface="Times New Roman" pitchFamily="18" charset="0"/>
                <a:ea typeface="Calibri" pitchFamily="34" charset="0"/>
                <a:cs typeface="Times New Roman" pitchFamily="18" charset="0"/>
              </a:rPr>
              <a:t>.</a:t>
            </a:r>
            <a:endParaRPr baseline="0" b="0" cap="none" dirty="0" sz="2400" i="0" kumimoji="0" lang="en-US" normalizeH="0" strike="noStrike" u="none" smtClean="0">
              <a:ln>
                <a:noFill/>
              </a:ln>
              <a:solidFill>
                <a:schemeClr val="tx1"/>
              </a:solidFill>
              <a:effectLst/>
              <a:latin typeface="Arial" pitchFamily="34" charset="0"/>
              <a:cs typeface="Arial" pitchFamily="34" charset="0"/>
            </a:endParaRPr>
          </a:p>
          <a:p>
            <a:pPr algn="l" defTabSz="914400" eaLnBrk="0" fontAlgn="base" hangingPunct="0" indent="0" latinLnBrk="0" lvl="0" marL="0" marR="0" rtl="0">
              <a:lnSpc>
                <a:spcPct val="100000"/>
              </a:lnSpc>
              <a:spcBef>
                <a:spcPct val="0"/>
              </a:spcBef>
              <a:spcAft>
                <a:spcPct val="0"/>
              </a:spcAft>
              <a:buClrTx/>
              <a:buSzTx/>
              <a:buFontTx/>
              <a:buNone/>
            </a:pPr>
            <a:r>
              <a:rPr baseline="0" b="0" cap="none" dirty="0" sz="2400" i="0" kumimoji="0" lang="en-US" normalizeH="0" strike="noStrike" u="none" smtClean="0">
                <a:ln>
                  <a:noFill/>
                </a:ln>
                <a:solidFill>
                  <a:schemeClr val="tx1"/>
                </a:solidFill>
                <a:effectLst/>
                <a:latin typeface="Times New Roman" pitchFamily="18" charset="0"/>
                <a:ea typeface="Calibri" pitchFamily="34" charset="0"/>
                <a:cs typeface="Times New Roman" pitchFamily="18" charset="0"/>
              </a:rPr>
              <a:t>   - Update its knowledge base and conversation flow based on new user scenarios and FAQs.</a:t>
            </a:r>
          </a:p>
          <a:p>
            <a:pPr algn="l" defTabSz="914400" eaLnBrk="0" fontAlgn="base" hangingPunct="0" indent="0" latinLnBrk="0" lvl="0" marL="0" marR="0" rtl="0">
              <a:lnSpc>
                <a:spcPct val="100000"/>
              </a:lnSpc>
              <a:spcBef>
                <a:spcPct val="0"/>
              </a:spcBef>
              <a:spcAft>
                <a:spcPct val="0"/>
              </a:spcAft>
              <a:buClrTx/>
              <a:buSzTx/>
              <a:buFontTx/>
              <a:buNone/>
            </a:pPr>
            <a:endParaRPr baseline="0" b="0" cap="none" dirty="0" sz="2400" i="0" kumimoji="0" lang="en-US" normalizeH="0" strike="noStrike" u="none" smtClean="0">
              <a:ln>
                <a:noFill/>
              </a:ln>
              <a:solidFill>
                <a:schemeClr val="tx1"/>
              </a:solidFill>
              <a:effectLst/>
              <a:latin typeface="Arial" pitchFamily="34" charset="0"/>
              <a:cs typeface="Arial"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12.0000</AppVersion>
</Properties>
</file>

<file path=docProps/core.xml><?xml version="1.0" encoding="utf-8"?>
<cp:coreProperties xmlns:cp="http://schemas.openxmlformats.org/package/2006/metadata/core-properties" xmlns:dc="http://purl.org/dc/elements/1.1/" xmlns:dcterms="http://purl.org/dc/terms/" xmlns:xsi="http://www.w3.org/2001/XMLSchema-instance">
  <dc:title>CHAT BOX DEPLOYMENT WITH IBM CLOUD WATSON ASSISTANT</dc:title>
  <dc:creator>Lenovo</dc:creator>
  <cp:lastModifiedBy>Lenovo</cp:lastModifiedBy>
  <dcterms:created xsi:type="dcterms:W3CDTF">2023-09-26T23:02:09Z</dcterms:created>
  <dcterms:modified xsi:type="dcterms:W3CDTF">2023-09-27T13:27:03Z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a5d540943ee6446d8600d3197ac75f91</vt:lpwstr>
  </property>
</Properties>
</file>