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a</a:t>
            </a:r>
            <a:r>
              <a:rPr dirty="0" sz="2400" lang="en-US"/>
              <a:t>t</a:t>
            </a:r>
            <a:r>
              <a:rPr dirty="0" sz="2400" lang="en-US"/>
              <a:t>h</a:t>
            </a:r>
            <a:r>
              <a:rPr dirty="0" sz="2400" lang="en-US"/>
              <a:t>i</a:t>
            </a:r>
            <a:r>
              <a:rPr dirty="0" sz="2400" lang="en-US"/>
              <a:t>y</a:t>
            </a:r>
            <a:r>
              <a:rPr dirty="0" sz="2400" lang="en-US"/>
              <a:t>a</a:t>
            </a:r>
            <a:r>
              <a:rPr dirty="0" sz="2400" lang="en-US"/>
              <a:t>.</a:t>
            </a:r>
            <a:r>
              <a:rPr dirty="0" sz="2400" lang="en-US"/>
              <a:t>k</a:t>
            </a:r>
            <a:endParaRPr dirty="0" sz="2400" lang="en-US"/>
          </a:p>
          <a:p>
            <a:r>
              <a:rPr dirty="0" sz="2400" lang="en-US"/>
              <a:t>REGISTER NO: 3122</a:t>
            </a:r>
            <a:r>
              <a:rPr dirty="0" sz="2400" lang="en-US"/>
              <a:t>0</a:t>
            </a:r>
            <a:r>
              <a:rPr dirty="0" sz="2400" lang="en-US"/>
              <a:t>5</a:t>
            </a:r>
            <a:r>
              <a:rPr dirty="0" sz="2400" lang="en-US"/>
              <a:t>0</a:t>
            </a:r>
            <a:r>
              <a:rPr dirty="0" sz="2400" lang="en-US"/>
              <a:t>5</a:t>
            </a:r>
            <a:r>
              <a:rPr dirty="0" sz="2400" lang="en-US"/>
              <a:t>9</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5</a:t>
            </a:r>
            <a:r>
              <a:rPr dirty="0" sz="2400" lang="en-US"/>
              <a:t>5</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2024-09-06T06:32:38Z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7347031100f34e22936ce35e77379451</vt:lpwstr>
  </property>
</Properties>
</file>