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a</a:t>
            </a:r>
            <a:r>
              <a:rPr sz="2400" lang="en-US"/>
              <a:t>n</a:t>
            </a:r>
            <a:r>
              <a:rPr sz="2400" lang="en-US"/>
              <a:t>t</a:t>
            </a:r>
            <a:r>
              <a:rPr sz="2400" lang="en-US"/>
              <a:t>h</a:t>
            </a:r>
            <a:r>
              <a:rPr sz="2400" lang="en-US"/>
              <a:t>i</a:t>
            </a:r>
            <a:r>
              <a:rPr sz="2400" lang="en-US"/>
              <a:t>y</a:t>
            </a:r>
            <a:r>
              <a:rPr sz="2400" lang="en-US"/>
              <a:t>a</a:t>
            </a:r>
            <a:r>
              <a:rPr sz="2400" lang="en-US"/>
              <a:t>.</a:t>
            </a:r>
            <a:r>
              <a:rPr sz="2400" lang="en-US"/>
              <a:t>S</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3</a:t>
            </a:r>
            <a:r>
              <a:rPr dirty="0" sz="2400" lang="en-US"/>
              <a:t>9</a:t>
            </a:r>
            <a:endParaRPr altLang="en-US" lang="zh-CN"/>
          </a:p>
          <a:p>
            <a:r>
              <a:rPr dirty="0" sz="2400" lang="en-US"/>
              <a:t>DEPARTMENT:</a:t>
            </a:r>
            <a:r>
              <a:rPr dirty="0" sz="2400" lang="en-US"/>
              <a:t>D</a:t>
            </a:r>
            <a:r>
              <a:rPr dirty="0" sz="2400" lang="en-US"/>
              <a:t>e</a:t>
            </a:r>
            <a:r>
              <a:rPr dirty="0" sz="2400" lang="en-US"/>
              <a:t>p</a:t>
            </a:r>
            <a:r>
              <a:rPr dirty="0" sz="2400" lang="en-US"/>
              <a:t>a</a:t>
            </a:r>
            <a:r>
              <a:rPr dirty="0" sz="2400" lang="en-US"/>
              <a:t>r</a:t>
            </a:r>
            <a:r>
              <a:rPr dirty="0" sz="2400" lang="en-US"/>
              <a:t>tment </a:t>
            </a:r>
            <a:r>
              <a:rPr dirty="0" sz="2400" lang="en-US"/>
              <a:t>of </a:t>
            </a:r>
            <a:r>
              <a:rPr dirty="0" sz="2400" lang="en-US"/>
              <a:t>C</a:t>
            </a:r>
            <a:r>
              <a:rPr dirty="0" sz="2400" lang="en-US"/>
              <a:t>o</a:t>
            </a:r>
            <a:r>
              <a:rPr dirty="0" sz="2400" lang="en-US"/>
              <a:t>mmerce </a:t>
            </a:r>
            <a:endParaRPr altLang="en-US" lang="zh-CN"/>
          </a:p>
          <a:p>
            <a:r>
              <a:rPr dirty="0" sz="2400" lang="en-US"/>
              <a:t>COLLEGE</a:t>
            </a:r>
            <a:r>
              <a:rPr dirty="0" sz="2400" lang="en-US"/>
              <a:t> Bharathi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987510" y="1968658"/>
            <a:ext cx="7543621" cy="4282439"/>
          </a:xfrm>
          <a:prstGeom prst="rect"/>
        </p:spPr>
        <p:txBody>
          <a:bodyPr rtlCol="0" wrap="square">
            <a:spAutoFit/>
          </a:bodyPr>
          <a:p>
            <a:r>
              <a:rPr sz="2800" lang="en-US">
                <a:solidFill>
                  <a:srgbClr val="000000"/>
                </a:solidFill>
              </a:rPr>
              <a:t>Employee performance analysis modeling involves using statistical techniques and machine learning algorithms to predict and evaluate employee performance. Models may include regression analysis, decision trees, clustering, and predictive analytics to identify factors influencing performance, segment employees into performance categories, and forecast future trends, aiding in strategic decision-making.</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3" name=""/>
          <p:cNvSpPr txBox="1"/>
          <p:nvPr/>
        </p:nvSpPr>
        <p:spPr>
          <a:xfrm>
            <a:off x="910215" y="1643891"/>
            <a:ext cx="7471784" cy="4282439"/>
          </a:xfrm>
          <a:prstGeom prst="rect"/>
        </p:spPr>
        <p:txBody>
          <a:bodyPr rtlCol="0" wrap="square">
            <a:spAutoFit/>
          </a:bodyPr>
          <a:p>
            <a:r>
              <a:rPr sz="2800" lang="en-US">
                <a:solidFill>
                  <a:srgbClr val="000000"/>
                </a:solidFill>
              </a:rPr>
              <a:t>In conclusion, employee performance analysis provides critical insights that help organizations optimize talent management, improve productivity, and align individual contributions with business goals. By leveraging data-driven approaches, companies can foster a high-performance culture, enhance employee satisfaction, and achieve sustained organizational success.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1" y="2327909"/>
            <a:ext cx="7003692" cy="3444241"/>
          </a:xfrm>
          <a:prstGeom prst="rect"/>
        </p:spPr>
        <p:txBody>
          <a:bodyPr rtlCol="0" wrap="square">
            <a:spAutoFit/>
          </a:bodyPr>
          <a:p>
            <a:r>
              <a:rPr sz="2800" lang="en-US">
                <a:solidFill>
                  <a:srgbClr val="000000"/>
                </a:solidFill>
              </a:rPr>
              <a:t>An employee performance analysis problem statement might be: "Identify key factors affecting employee performance and develop a strategy to enhance productivity, job satisfaction, and overall workplace efficiency, using data-driven insights and performance metrics."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676275" y="2202180"/>
            <a:ext cx="8208818" cy="4701541"/>
          </a:xfrm>
          <a:prstGeom prst="rect"/>
        </p:spPr>
        <p:txBody>
          <a:bodyPr rtlCol="0" wrap="square">
            <a:spAutoFit/>
          </a:bodyPr>
          <a:p>
            <a:r>
              <a:rPr sz="2800" lang="en-US">
                <a:solidFill>
                  <a:srgbClr val="000000"/>
                </a:solidFill>
              </a:rPr>
              <a:t>The project involves assessing employee performance using various metrics such as productivity, quality of work, and goal achievement. The aim is to identify trends, strengths, and areas for improvement. By analyzing data from performance reviews, feedback, and other relevant sources, the project seeks to provide actionable insights to enhance employee development, optimize resource allocation, and improve overall organizational effectiveness.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510770" y="2337434"/>
            <a:ext cx="7995271" cy="3025140"/>
          </a:xfrm>
          <a:prstGeom prst="rect"/>
        </p:spPr>
        <p:txBody>
          <a:bodyPr rtlCol="0" wrap="square">
            <a:spAutoFit/>
          </a:bodyPr>
          <a:p>
            <a:r>
              <a:rPr sz="2800" lang="en-US">
                <a:solidFill>
                  <a:srgbClr val="000000"/>
                </a:solidFill>
              </a:rPr>
              <a:t>The end users of an employee performance analysis are typically HR managers, team leaders, department heads, and executives who use the insights to make informed decisions on employee development, promotions, resource allocation, and organizational strategy.</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085158" y="2213609"/>
            <a:ext cx="5301089" cy="3863340"/>
          </a:xfrm>
          <a:prstGeom prst="rect"/>
        </p:spPr>
        <p:txBody>
          <a:bodyPr rtlCol="0" wrap="square">
            <a:spAutoFit/>
          </a:bodyPr>
          <a:p>
            <a:r>
              <a:rPr sz="2800" lang="en-US">
                <a:solidFill>
                  <a:srgbClr val="000000"/>
                </a:solidFill>
              </a:rPr>
              <a:t>The value proposition lies in enabling organizations to make informed decisions that boost productivity, enhance employee engagement, and drive overall business success by aligning individual performance with company goals.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755332" y="1109344"/>
            <a:ext cx="6913826" cy="5539739"/>
          </a:xfrm>
          <a:prstGeom prst="rect"/>
        </p:spPr>
        <p:txBody>
          <a:bodyPr rtlCol="0" wrap="square">
            <a:spAutoFit/>
          </a:bodyPr>
          <a:p>
            <a:r>
              <a:rPr sz="2800" lang="en-US">
                <a:solidFill>
                  <a:srgbClr val="000000"/>
                </a:solidFill>
              </a:rPr>
              <a:t>The dataset for employee performance analysis typically includes variables such as employee demographics, performance ratings, work hours, project outcomes, feedback scores, attendance records, training participation, and any disciplinary actions. It may also include key performance indicators (KPIs), job role details, and tenure information to provide a comprehensive view of employee performance across various dimensions.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TextBox 8"/>
          <p:cNvSpPr txBox="1"/>
          <p:nvPr/>
        </p:nvSpPr>
        <p:spPr>
          <a:xfrm>
            <a:off x="1828991" y="3117807"/>
            <a:ext cx="8534018" cy="954107"/>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TextBox 8"/>
          <p:cNvSpPr txBox="1"/>
          <p:nvPr/>
        </p:nvSpPr>
        <p:spPr>
          <a:xfrm>
            <a:off x="2895600" y="2507103"/>
            <a:ext cx="8534018" cy="954107"/>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615329" y="1963567"/>
            <a:ext cx="6604870" cy="4701540"/>
          </a:xfrm>
          <a:prstGeom prst="rect"/>
        </p:spPr>
        <p:txBody>
          <a:bodyPr rtlCol="0" wrap="square">
            <a:spAutoFit/>
          </a:bodyPr>
          <a:p>
            <a:r>
              <a:rPr sz="2800" lang="en-US">
                <a:solidFill>
                  <a:srgbClr val="000000"/>
                </a:solidFill>
              </a:rPr>
              <a:t>The "wow" factor in our employee performance analysis solution is its ability to deliver personalized, real-time insights that not only highlight performance trends but also predict future outcomes. This proactive approach empowers managers to take timely actions, fostering a culture of continuous improvement and high engagement, ultimately driving exceptional business results.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2024-08-30T08:52:39Z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c3818e6da857437f8b3af07e515edf97</vt:lpwstr>
  </property>
</Properties>
</file>