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75" r:id="rId6"/>
    <p:sldId id="276" r:id="rId7"/>
    <p:sldId id="277" r:id="rId8"/>
    <p:sldId id="278" r:id="rId9"/>
    <p:sldId id="258" r:id="rId10"/>
    <p:sldId id="281" r:id="rId11"/>
    <p:sldId id="280" r:id="rId12"/>
    <p:sldId id="279"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p:scale>
          <a:sx n="66" d="100"/>
          <a:sy n="66" d="100"/>
        </p:scale>
        <p:origin x="668" y="4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Narayanan" userId="d27706b609197dae" providerId="LiveId" clId="{A879CA58-9B87-4450-9C0D-543C5239BE85}"/>
    <pc:docChg chg="undo custSel addSld delSld modSld">
      <pc:chgData name="Santhosh Narayanan" userId="d27706b609197dae" providerId="LiveId" clId="{A879CA58-9B87-4450-9C0D-543C5239BE85}" dt="2023-06-30T07:19:35.865" v="3" actId="478"/>
      <pc:docMkLst>
        <pc:docMk/>
      </pc:docMkLst>
      <pc:sldChg chg="addSp delSp modSp add del mod">
        <pc:chgData name="Santhosh Narayanan" userId="d27706b609197dae" providerId="LiveId" clId="{A879CA58-9B87-4450-9C0D-543C5239BE85}" dt="2023-06-30T07:19:35.865" v="3" actId="478"/>
        <pc:sldMkLst>
          <pc:docMk/>
          <pc:sldMk cId="2939930866" sldId="274"/>
        </pc:sldMkLst>
        <pc:spChg chg="del mod">
          <ac:chgData name="Santhosh Narayanan" userId="d27706b609197dae" providerId="LiveId" clId="{A879CA58-9B87-4450-9C0D-543C5239BE85}" dt="2023-06-30T07:19:35.865" v="3" actId="478"/>
          <ac:spMkLst>
            <pc:docMk/>
            <pc:sldMk cId="2939930866" sldId="274"/>
            <ac:spMk id="3" creationId="{4B64FA72-B055-4AE3-A6FD-8071BD687CBE}"/>
          </ac:spMkLst>
        </pc:spChg>
        <pc:spChg chg="add mod">
          <ac:chgData name="Santhosh Narayanan" userId="d27706b609197dae" providerId="LiveId" clId="{A879CA58-9B87-4450-9C0D-543C5239BE85}" dt="2023-06-30T07:19:35.865" v="3" actId="478"/>
          <ac:spMkLst>
            <pc:docMk/>
            <pc:sldMk cId="2939930866" sldId="274"/>
            <ac:spMk id="6" creationId="{F6C4CC50-E5D7-0281-6660-E930CDE7685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Model Loading</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Image Preprocessing</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Caption Generation</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Web Interface</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57741" y="504981"/>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369716" y="716957"/>
          <a:ext cx="585456" cy="5854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383451" y="504981"/>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Model Loading</a:t>
          </a:r>
        </a:p>
      </dsp:txBody>
      <dsp:txXfrm>
        <a:off x="1383451" y="504981"/>
        <a:ext cx="2379319" cy="1009408"/>
      </dsp:txXfrm>
    </dsp:sp>
    <dsp:sp modelId="{75512A68-FA50-4392-A441-C6EC352FE606}">
      <dsp:nvSpPr>
        <dsp:cNvPr id="0" name=""/>
        <dsp:cNvSpPr/>
      </dsp:nvSpPr>
      <dsp:spPr>
        <a:xfrm>
          <a:off x="4177349" y="504981"/>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4389325" y="716957"/>
          <a:ext cx="585456" cy="5854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5403060" y="504981"/>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Image Preprocessing</a:t>
          </a:r>
        </a:p>
      </dsp:txBody>
      <dsp:txXfrm>
        <a:off x="5403060" y="504981"/>
        <a:ext cx="2379319" cy="1009408"/>
      </dsp:txXfrm>
    </dsp:sp>
    <dsp:sp modelId="{2CA4BD4C-87EF-4944-9E57-97154B3B633C}">
      <dsp:nvSpPr>
        <dsp:cNvPr id="0" name=""/>
        <dsp:cNvSpPr/>
      </dsp:nvSpPr>
      <dsp:spPr>
        <a:xfrm>
          <a:off x="157741" y="2134742"/>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369716" y="2346718"/>
          <a:ext cx="585456" cy="5854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383451" y="2134742"/>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Caption Generation</a:t>
          </a:r>
        </a:p>
      </dsp:txBody>
      <dsp:txXfrm>
        <a:off x="1383451" y="2134742"/>
        <a:ext cx="2379319" cy="1009408"/>
      </dsp:txXfrm>
    </dsp:sp>
    <dsp:sp modelId="{7089FE6B-57E5-4306-8097-E758E000C828}">
      <dsp:nvSpPr>
        <dsp:cNvPr id="0" name=""/>
        <dsp:cNvSpPr/>
      </dsp:nvSpPr>
      <dsp:spPr>
        <a:xfrm>
          <a:off x="4177349" y="2134742"/>
          <a:ext cx="1009408" cy="10094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4389325" y="2346718"/>
          <a:ext cx="585456" cy="5854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5403060" y="2134742"/>
          <a:ext cx="2379319" cy="100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Web Interface</a:t>
          </a:r>
        </a:p>
      </dsp:txBody>
      <dsp:txXfrm>
        <a:off x="5403060" y="2134742"/>
        <a:ext cx="2379319" cy="10094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6/30/2023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310063" y="851145"/>
            <a:ext cx="9302449" cy="2421464"/>
          </a:xfrm>
        </p:spPr>
        <p:txBody>
          <a:bodyPr>
            <a:normAutofit/>
          </a:bodyPr>
          <a:lstStyle/>
          <a:p>
            <a:r>
              <a:rPr lang="en-US" b="1" dirty="0">
                <a:solidFill>
                  <a:srgbClr val="0000CC"/>
                </a:solidFill>
              </a:rPr>
              <a:t>IMAGE CAPTION GENERATOR</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IN" dirty="0">
                <a:solidFill>
                  <a:srgbClr val="FF33CC"/>
                </a:solidFill>
              </a:rPr>
              <a:t>SMART INTERNZ AI EXTERNSHIP</a:t>
            </a:r>
            <a:endParaRPr lang="en-US" dirty="0">
              <a:solidFill>
                <a:srgbClr val="FF33CC"/>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6" name="Subtitle 5">
            <a:extLst>
              <a:ext uri="{FF2B5EF4-FFF2-40B4-BE49-F238E27FC236}">
                <a16:creationId xmlns:a16="http://schemas.microsoft.com/office/drawing/2014/main" id="{F6C4CC50-E5D7-0281-6660-E930CDE7685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CA05-8F5A-B4F2-2788-752F986A277F}"/>
              </a:ext>
            </a:extLst>
          </p:cNvPr>
          <p:cNvSpPr>
            <a:spLocks noGrp="1"/>
          </p:cNvSpPr>
          <p:nvPr>
            <p:ph type="title"/>
          </p:nvPr>
        </p:nvSpPr>
        <p:spPr/>
        <p:txBody>
          <a:bodyPr/>
          <a:lstStyle/>
          <a:p>
            <a:pPr algn="ctr"/>
            <a:r>
              <a:rPr lang="en-IN" b="1" i="1" dirty="0"/>
              <a:t>TEAM</a:t>
            </a:r>
          </a:p>
        </p:txBody>
      </p:sp>
      <p:sp>
        <p:nvSpPr>
          <p:cNvPr id="3" name="Content Placeholder 2">
            <a:extLst>
              <a:ext uri="{FF2B5EF4-FFF2-40B4-BE49-F238E27FC236}">
                <a16:creationId xmlns:a16="http://schemas.microsoft.com/office/drawing/2014/main" id="{12859794-DCE0-562D-D078-A4EE40D7709D}"/>
              </a:ext>
            </a:extLst>
          </p:cNvPr>
          <p:cNvSpPr>
            <a:spLocks noGrp="1"/>
          </p:cNvSpPr>
          <p:nvPr>
            <p:ph idx="1"/>
          </p:nvPr>
        </p:nvSpPr>
        <p:spPr/>
        <p:txBody>
          <a:bodyPr>
            <a:normAutofit/>
          </a:bodyPr>
          <a:lstStyle/>
          <a:p>
            <a:pPr algn="ctr"/>
            <a:r>
              <a:rPr lang="en-IN" sz="2400" dirty="0">
                <a:effectLst>
                  <a:outerShdw blurRad="38100" dist="38100" dir="2700000" algn="tl">
                    <a:srgbClr val="000000">
                      <a:alpha val="43137"/>
                    </a:srgbClr>
                  </a:outerShdw>
                </a:effectLst>
                <a:highlight>
                  <a:srgbClr val="0000FF"/>
                </a:highlight>
              </a:rPr>
              <a:t>SANTHOSH NARAYANAN 20BCE1309 VIT CHENNAI</a:t>
            </a:r>
          </a:p>
          <a:p>
            <a:pPr algn="ctr"/>
            <a:r>
              <a:rPr lang="en-IN" sz="2400" dirty="0">
                <a:effectLst>
                  <a:outerShdw blurRad="38100" dist="38100" dir="2700000" algn="tl">
                    <a:srgbClr val="000000">
                      <a:alpha val="43137"/>
                    </a:srgbClr>
                  </a:outerShdw>
                </a:effectLst>
                <a:highlight>
                  <a:srgbClr val="0000FF"/>
                </a:highlight>
              </a:rPr>
              <a:t> TATHAGATA BISWAS 20BCE1844 VIT CHENNAI </a:t>
            </a:r>
          </a:p>
          <a:p>
            <a:pPr algn="ctr"/>
            <a:r>
              <a:rPr lang="en-IN" sz="2400" dirty="0">
                <a:effectLst>
                  <a:outerShdw blurRad="38100" dist="38100" dir="2700000" algn="tl">
                    <a:srgbClr val="000000">
                      <a:alpha val="43137"/>
                    </a:srgbClr>
                  </a:outerShdw>
                </a:effectLst>
                <a:highlight>
                  <a:srgbClr val="0000FF"/>
                </a:highlight>
              </a:rPr>
              <a:t>NARASAMBATTU SRI SISHVIK 20BCE1735 VIT CHENNAI </a:t>
            </a:r>
          </a:p>
          <a:p>
            <a:pPr algn="ctr"/>
            <a:r>
              <a:rPr lang="en-IN" sz="2400" dirty="0">
                <a:effectLst>
                  <a:outerShdw blurRad="38100" dist="38100" dir="2700000" algn="tl">
                    <a:srgbClr val="000000">
                      <a:alpha val="43137"/>
                    </a:srgbClr>
                  </a:outerShdw>
                </a:effectLst>
                <a:highlight>
                  <a:srgbClr val="0000FF"/>
                </a:highlight>
              </a:rPr>
              <a:t>KARTHEEK ANUSURI 20BAI10344 VIT BHOPAL </a:t>
            </a:r>
          </a:p>
        </p:txBody>
      </p:sp>
    </p:spTree>
    <p:extLst>
      <p:ext uri="{BB962C8B-B14F-4D97-AF65-F5344CB8AC3E}">
        <p14:creationId xmlns:p14="http://schemas.microsoft.com/office/powerpoint/2010/main" val="339619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49BC-EBEB-DAE9-6AB1-E7A9707539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769CCED-5350-4827-D246-F27C6B4A5F37}"/>
              </a:ext>
            </a:extLst>
          </p:cNvPr>
          <p:cNvSpPr>
            <a:spLocks noGrp="1"/>
          </p:cNvSpPr>
          <p:nvPr>
            <p:ph idx="1"/>
          </p:nvPr>
        </p:nvSpPr>
        <p:spPr>
          <a:xfrm>
            <a:off x="1244066" y="1429798"/>
            <a:ext cx="10131425" cy="3649133"/>
          </a:xfrm>
        </p:spPr>
        <p:txBody>
          <a:bodyPr>
            <a:normAutofit/>
          </a:bodyPr>
          <a:lstStyle/>
          <a:p>
            <a:r>
              <a:rPr lang="en-US" sz="2400" b="0" i="0" dirty="0">
                <a:solidFill>
                  <a:srgbClr val="D1D5DB"/>
                </a:solidFill>
                <a:effectLst/>
                <a:latin typeface="Söhne"/>
              </a:rPr>
              <a:t>Image caption generation is a challenging task in the field of computer vision and natural language processing. It involves the generation of human-like descriptions or captions for given images. This report presents a deep learning-based approach to tackle the image caption generation problem.</a:t>
            </a:r>
            <a:endParaRPr lang="en-IN" sz="2400" dirty="0"/>
          </a:p>
        </p:txBody>
      </p:sp>
    </p:spTree>
    <p:extLst>
      <p:ext uri="{BB962C8B-B14F-4D97-AF65-F5344CB8AC3E}">
        <p14:creationId xmlns:p14="http://schemas.microsoft.com/office/powerpoint/2010/main" val="33486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FAD-D9D4-0427-AF5B-F2691A4E509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9D6766A-B3B7-6921-99A5-8AC8430550BB}"/>
              </a:ext>
            </a:extLst>
          </p:cNvPr>
          <p:cNvSpPr>
            <a:spLocks noGrp="1"/>
          </p:cNvSpPr>
          <p:nvPr>
            <p:ph idx="1"/>
          </p:nvPr>
        </p:nvSpPr>
        <p:spPr/>
        <p:txBody>
          <a:bodyPr>
            <a:normAutofit/>
          </a:bodyPr>
          <a:lstStyle/>
          <a:p>
            <a:r>
              <a:rPr lang="en-US" sz="2400" b="0" i="0" dirty="0">
                <a:solidFill>
                  <a:srgbClr val="D1D5DB"/>
                </a:solidFill>
                <a:effectLst/>
                <a:latin typeface="Söhne"/>
              </a:rPr>
              <a:t>The objective of this study is to develop a system that can automatically generate captions for images using a pre-trained deep learning model. The system allows users to upload images through a web interface and provides captions describing the content of the images.</a:t>
            </a:r>
            <a:endParaRPr lang="en-IN" sz="2400" dirty="0"/>
          </a:p>
        </p:txBody>
      </p:sp>
    </p:spTree>
    <p:extLst>
      <p:ext uri="{BB962C8B-B14F-4D97-AF65-F5344CB8AC3E}">
        <p14:creationId xmlns:p14="http://schemas.microsoft.com/office/powerpoint/2010/main" val="386419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92D-E945-63D4-CC50-82E68013F25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35FC99B-2C26-1468-62CE-AF6B9926CF50}"/>
              </a:ext>
            </a:extLst>
          </p:cNvPr>
          <p:cNvSpPr>
            <a:spLocks noGrp="1"/>
          </p:cNvSpPr>
          <p:nvPr>
            <p:ph idx="1"/>
          </p:nvPr>
        </p:nvSpPr>
        <p:spPr/>
        <p:txBody>
          <a:bodyPr>
            <a:normAutofit/>
          </a:bodyPr>
          <a:lstStyle/>
          <a:p>
            <a:r>
              <a:rPr lang="en-US" sz="2400" b="0" i="0" dirty="0">
                <a:solidFill>
                  <a:srgbClr val="D1D5DB"/>
                </a:solidFill>
                <a:effectLst/>
                <a:latin typeface="Söhne"/>
              </a:rPr>
              <a:t>The system is implemented using the Flask framework, a popular web application framework in Python. A pre-trained image captioning model is loaded and used to generate captions for the uploaded images. The model utilizes convolutional neural networks (CNNs) for image feature extraction and recurrent neural networks (RNNs) for generating captions based on the extracted features.</a:t>
            </a:r>
            <a:endParaRPr lang="en-IN" sz="2400" dirty="0"/>
          </a:p>
        </p:txBody>
      </p:sp>
    </p:spTree>
    <p:extLst>
      <p:ext uri="{BB962C8B-B14F-4D97-AF65-F5344CB8AC3E}">
        <p14:creationId xmlns:p14="http://schemas.microsoft.com/office/powerpoint/2010/main" val="40293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KEY COMPONENTS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785590706"/>
              </p:ext>
            </p:extLst>
          </p:nvPr>
        </p:nvGraphicFramePr>
        <p:xfrm>
          <a:off x="685801" y="2142067"/>
          <a:ext cx="7940121"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0AB8-6377-F49E-FD6E-510FD56C146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34C3728-CC5B-F6E5-0BB5-0F96784B13D0}"/>
              </a:ext>
            </a:extLst>
          </p:cNvPr>
          <p:cNvSpPr>
            <a:spLocks noGrp="1"/>
          </p:cNvSpPr>
          <p:nvPr>
            <p:ph idx="1"/>
          </p:nvPr>
        </p:nvSpPr>
        <p:spPr/>
        <p:txBody>
          <a:bodyPr>
            <a:normAutofit/>
          </a:bodyPr>
          <a:lstStyle/>
          <a:p>
            <a:r>
              <a:rPr lang="en-US" sz="2400" b="0" i="0" dirty="0">
                <a:solidFill>
                  <a:srgbClr val="D1D5DB"/>
                </a:solidFill>
                <a:effectLst/>
                <a:latin typeface="Söhne"/>
              </a:rPr>
              <a:t>The system demonstrates the effectiveness of deep learning techniques in generating meaningful captions for a variety of images. The generated captions provide descriptive information about the content of the uploaded images. The system allows for multiple image uploads, making it convenient for users to generate captions for multiple images simultaneously.</a:t>
            </a:r>
            <a:endParaRPr lang="en-IN" sz="2400" dirty="0"/>
          </a:p>
        </p:txBody>
      </p:sp>
    </p:spTree>
    <p:extLst>
      <p:ext uri="{BB962C8B-B14F-4D97-AF65-F5344CB8AC3E}">
        <p14:creationId xmlns:p14="http://schemas.microsoft.com/office/powerpoint/2010/main" val="195157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E9DE-FF75-960E-34BE-21BD31284093}"/>
              </a:ext>
            </a:extLst>
          </p:cNvPr>
          <p:cNvSpPr>
            <a:spLocks noGrp="1"/>
          </p:cNvSpPr>
          <p:nvPr>
            <p:ph type="title"/>
          </p:nvPr>
        </p:nvSpPr>
        <p:spPr/>
        <p:txBody>
          <a:bodyPr/>
          <a:lstStyle/>
          <a:p>
            <a:r>
              <a:rPr lang="en-IN" dirty="0"/>
              <a:t>CAPTION GENERATION</a:t>
            </a:r>
          </a:p>
        </p:txBody>
      </p:sp>
      <p:pic>
        <p:nvPicPr>
          <p:cNvPr id="5" name="Content Placeholder 4">
            <a:extLst>
              <a:ext uri="{FF2B5EF4-FFF2-40B4-BE49-F238E27FC236}">
                <a16:creationId xmlns:a16="http://schemas.microsoft.com/office/drawing/2014/main" id="{2F585B85-DEB7-5F6A-3485-B4BE332DC920}"/>
              </a:ext>
            </a:extLst>
          </p:cNvPr>
          <p:cNvPicPr>
            <a:picLocks noGrp="1" noChangeAspect="1"/>
          </p:cNvPicPr>
          <p:nvPr>
            <p:ph idx="1"/>
          </p:nvPr>
        </p:nvPicPr>
        <p:blipFill>
          <a:blip r:embed="rId2"/>
          <a:stretch>
            <a:fillRect/>
          </a:stretch>
        </p:blipFill>
        <p:spPr>
          <a:xfrm>
            <a:off x="958472" y="2257432"/>
            <a:ext cx="4965955" cy="3283119"/>
          </a:xfrm>
        </p:spPr>
      </p:pic>
      <p:sp>
        <p:nvSpPr>
          <p:cNvPr id="6" name="Title 1">
            <a:extLst>
              <a:ext uri="{FF2B5EF4-FFF2-40B4-BE49-F238E27FC236}">
                <a16:creationId xmlns:a16="http://schemas.microsoft.com/office/drawing/2014/main" id="{BD9C8248-343E-9898-9CB3-C74E4B8D4565}"/>
              </a:ext>
            </a:extLst>
          </p:cNvPr>
          <p:cNvSpPr txBox="1">
            <a:spLocks/>
          </p:cNvSpPr>
          <p:nvPr/>
        </p:nvSpPr>
        <p:spPr>
          <a:xfrm>
            <a:off x="7852235" y="59261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WEB INTERFACE</a:t>
            </a:r>
          </a:p>
        </p:txBody>
      </p:sp>
      <p:pic>
        <p:nvPicPr>
          <p:cNvPr id="8" name="Picture 7">
            <a:extLst>
              <a:ext uri="{FF2B5EF4-FFF2-40B4-BE49-F238E27FC236}">
                <a16:creationId xmlns:a16="http://schemas.microsoft.com/office/drawing/2014/main" id="{5BBB7EAF-AEB3-A246-C851-510E6C124BA0}"/>
              </a:ext>
            </a:extLst>
          </p:cNvPr>
          <p:cNvPicPr>
            <a:picLocks noChangeAspect="1"/>
          </p:cNvPicPr>
          <p:nvPr/>
        </p:nvPicPr>
        <p:blipFill>
          <a:blip r:embed="rId3"/>
          <a:stretch>
            <a:fillRect/>
          </a:stretch>
        </p:blipFill>
        <p:spPr>
          <a:xfrm>
            <a:off x="6336999" y="2257432"/>
            <a:ext cx="5855001" cy="3105310"/>
          </a:xfrm>
          <a:prstGeom prst="rect">
            <a:avLst/>
          </a:prstGeom>
        </p:spPr>
      </p:pic>
    </p:spTree>
    <p:extLst>
      <p:ext uri="{BB962C8B-B14F-4D97-AF65-F5344CB8AC3E}">
        <p14:creationId xmlns:p14="http://schemas.microsoft.com/office/powerpoint/2010/main" val="393113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803D-6864-DFB7-0504-BD2C822A05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552EA10-C999-CA79-D960-9F75FC70A55F}"/>
              </a:ext>
            </a:extLst>
          </p:cNvPr>
          <p:cNvSpPr>
            <a:spLocks noGrp="1"/>
          </p:cNvSpPr>
          <p:nvPr>
            <p:ph idx="1"/>
          </p:nvPr>
        </p:nvSpPr>
        <p:spPr/>
        <p:txBody>
          <a:bodyPr>
            <a:normAutofit/>
          </a:bodyPr>
          <a:lstStyle/>
          <a:p>
            <a:r>
              <a:rPr lang="en-US" sz="2400" b="0" i="0" dirty="0">
                <a:solidFill>
                  <a:srgbClr val="D1D5DB"/>
                </a:solidFill>
                <a:effectLst/>
                <a:latin typeface="Söhne"/>
              </a:rPr>
              <a:t>Image caption generation is a complex task that requires combining computer vision and natural language processing techniques. The developed system successfully generates captions for uploaded images using a pre-trained deep learning model. The system showcases the potential of deep learning in understanding and describing the content of images. Further enhancements and refinements can be explored to improve the accuracy and diversity of the generated captions.</a:t>
            </a:r>
            <a:endParaRPr lang="en-IN" sz="2400" dirty="0"/>
          </a:p>
        </p:txBody>
      </p:sp>
    </p:spTree>
    <p:extLst>
      <p:ext uri="{BB962C8B-B14F-4D97-AF65-F5344CB8AC3E}">
        <p14:creationId xmlns:p14="http://schemas.microsoft.com/office/powerpoint/2010/main" val="3496783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60</TotalTime>
  <Words>332</Words>
  <Application>Microsoft Office PowerPoint</Application>
  <PresentationFormat>Widescreen</PresentationFormat>
  <Paragraphs>28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Celestial</vt:lpstr>
      <vt:lpstr>IMAGE CAPTION GENERATOR</vt:lpstr>
      <vt:lpstr>TEAM</vt:lpstr>
      <vt:lpstr>INTRODUCTION</vt:lpstr>
      <vt:lpstr>OBJECTIVE</vt:lpstr>
      <vt:lpstr>METHODOLOGY</vt:lpstr>
      <vt:lpstr>KEY COMPONENTS</vt:lpstr>
      <vt:lpstr>RESULT</vt:lpstr>
      <vt:lpstr>CAPTION GENERATION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Santhosh Narayanan</dc:creator>
  <cp:lastModifiedBy>Santhosh Narayanan</cp:lastModifiedBy>
  <cp:revision>1</cp:revision>
  <dcterms:created xsi:type="dcterms:W3CDTF">2023-06-30T06:12:50Z</dcterms:created>
  <dcterms:modified xsi:type="dcterms:W3CDTF">2023-06-30T07:33:37Z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