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9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7894"/>
    <a:srgbClr val="25A4D1"/>
    <a:srgbClr val="00D694"/>
    <a:srgbClr val="16FFB6"/>
    <a:srgbClr val="00FFFF"/>
    <a:srgbClr val="33CCFF"/>
    <a:srgbClr val="002164"/>
    <a:srgbClr val="001746"/>
    <a:srgbClr val="A4C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94EEA5-C80D-4F5D-AA25-595854825AB2}" type="doc">
      <dgm:prSet loTypeId="urn:microsoft.com/office/officeart/2005/8/layout/bProcess3" loCatId="process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45800A95-CC1D-4BB7-B03B-8288EF5BEA5A}">
      <dgm:prSet phldrT="[Text]"/>
      <dgm:spPr>
        <a:gradFill rotWithShape="0">
          <a:gsLst>
            <a:gs pos="0">
              <a:srgbClr val="25A4D1">
                <a:alpha val="70000"/>
              </a:srgbClr>
            </a:gs>
            <a:gs pos="100000">
              <a:srgbClr val="207894">
                <a:alpha val="80000"/>
              </a:srgbClr>
            </a:gs>
          </a:gsLst>
        </a:gradFill>
      </dgm:spPr>
      <dgm:t>
        <a:bodyPr/>
        <a:lstStyle/>
        <a:p>
          <a:r>
            <a: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Web Log File</a:t>
          </a:r>
          <a:endParaRPr lang="en-IN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4B63986-DD8D-4728-A1A2-D6A758265A84}" type="parTrans" cxnId="{EACBB374-892C-4219-A67A-9F8DD98B24AA}">
      <dgm:prSet/>
      <dgm:spPr/>
      <dgm:t>
        <a:bodyPr/>
        <a:lstStyle/>
        <a:p>
          <a:endParaRPr lang="en-IN"/>
        </a:p>
      </dgm:t>
    </dgm:pt>
    <dgm:pt modelId="{9CAA7F2B-6849-41BD-BA39-82A14D88988A}" type="sibTrans" cxnId="{EACBB374-892C-4219-A67A-9F8DD98B24AA}">
      <dgm:prSet/>
      <dgm:spPr/>
      <dgm:t>
        <a:bodyPr/>
        <a:lstStyle/>
        <a:p>
          <a:endParaRPr lang="en-IN"/>
        </a:p>
      </dgm:t>
    </dgm:pt>
    <dgm:pt modelId="{914E98C8-95B4-4AF6-B372-AC900678AD2B}">
      <dgm:prSet phldrT="[Text]"/>
      <dgm:spPr>
        <a:gradFill rotWithShape="0">
          <a:gsLst>
            <a:gs pos="0">
              <a:srgbClr val="25A4D1">
                <a:alpha val="70000"/>
              </a:srgbClr>
            </a:gs>
            <a:gs pos="100000">
              <a:srgbClr val="207894">
                <a:alpha val="80000"/>
              </a:srgbClr>
            </a:gs>
          </a:gsLst>
        </a:gradFill>
      </dgm:spPr>
      <dgm:t>
        <a:bodyPr/>
        <a:lstStyle/>
        <a:p>
          <a:r>
            <a:rPr lang="en-IN" strike="noStrik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Extraction</a:t>
          </a:r>
          <a:endParaRPr lang="en-IN" strike="noStrik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808A134-60F7-425E-BB29-ABAB664D4113}" type="parTrans" cxnId="{99BB94D6-1B3B-470F-9AF0-7B32EDDC84E0}">
      <dgm:prSet/>
      <dgm:spPr/>
      <dgm:t>
        <a:bodyPr/>
        <a:lstStyle/>
        <a:p>
          <a:endParaRPr lang="en-IN"/>
        </a:p>
      </dgm:t>
    </dgm:pt>
    <dgm:pt modelId="{210C40FE-893D-47A3-B263-8D4F11D54E0C}" type="sibTrans" cxnId="{99BB94D6-1B3B-470F-9AF0-7B32EDDC84E0}">
      <dgm:prSet/>
      <dgm:spPr/>
      <dgm:t>
        <a:bodyPr/>
        <a:lstStyle/>
        <a:p>
          <a:endParaRPr lang="en-IN"/>
        </a:p>
      </dgm:t>
    </dgm:pt>
    <dgm:pt modelId="{F7D78BE2-9519-4DC9-8468-0EE6E08E4B23}">
      <dgm:prSet phldrT="[Text]"/>
      <dgm:spPr>
        <a:gradFill rotWithShape="0">
          <a:gsLst>
            <a:gs pos="0">
              <a:srgbClr val="25A4D1">
                <a:alpha val="70000"/>
              </a:srgbClr>
            </a:gs>
            <a:gs pos="100000">
              <a:srgbClr val="207894">
                <a:alpha val="80000"/>
              </a:srgbClr>
            </a:gs>
          </a:gsLst>
        </a:gradFill>
      </dgm:spPr>
      <dgm:t>
        <a:bodyPr/>
        <a:lstStyle/>
        <a:p>
          <a:r>
            <a: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Analyser</a:t>
          </a:r>
          <a:endParaRPr lang="en-IN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115A4B-7294-419B-A3CD-05AD4116F067}" type="parTrans" cxnId="{AD72F162-C578-4C28-9A49-1B42B7741419}">
      <dgm:prSet/>
      <dgm:spPr/>
      <dgm:t>
        <a:bodyPr/>
        <a:lstStyle/>
        <a:p>
          <a:endParaRPr lang="en-IN"/>
        </a:p>
      </dgm:t>
    </dgm:pt>
    <dgm:pt modelId="{1758EA01-3327-4EFD-8618-7197240C5AA3}" type="sibTrans" cxnId="{AD72F162-C578-4C28-9A49-1B42B7741419}">
      <dgm:prSet/>
      <dgm:spPr/>
      <dgm:t>
        <a:bodyPr/>
        <a:lstStyle/>
        <a:p>
          <a:endParaRPr lang="en-IN"/>
        </a:p>
      </dgm:t>
    </dgm:pt>
    <dgm:pt modelId="{7BE091CE-D7EB-455D-845D-E4D76555AC11}">
      <dgm:prSet phldrT="[Text]"/>
      <dgm:spPr>
        <a:gradFill rotWithShape="0">
          <a:gsLst>
            <a:gs pos="0">
              <a:srgbClr val="25A4D1">
                <a:alpha val="70000"/>
              </a:srgbClr>
            </a:gs>
            <a:gs pos="100000">
              <a:srgbClr val="207894">
                <a:alpha val="80000"/>
              </a:srgbClr>
            </a:gs>
          </a:gsLst>
        </a:gradFill>
      </dgm:spPr>
      <dgm:t>
        <a:bodyPr/>
        <a:lstStyle/>
        <a:p>
          <a:r>
            <a: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Visualisations</a:t>
          </a:r>
          <a:endParaRPr lang="en-IN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2F71911-23B5-4D6A-8D71-5AFD91336895}" type="parTrans" cxnId="{24C5B325-829C-430B-B1C4-7D64731D469A}">
      <dgm:prSet/>
      <dgm:spPr/>
      <dgm:t>
        <a:bodyPr/>
        <a:lstStyle/>
        <a:p>
          <a:endParaRPr lang="en-IN"/>
        </a:p>
      </dgm:t>
    </dgm:pt>
    <dgm:pt modelId="{F6932F5C-34DA-4D5D-B72D-A2383AEA31D7}" type="sibTrans" cxnId="{24C5B325-829C-430B-B1C4-7D64731D469A}">
      <dgm:prSet/>
      <dgm:spPr/>
      <dgm:t>
        <a:bodyPr/>
        <a:lstStyle/>
        <a:p>
          <a:endParaRPr lang="en-IN"/>
        </a:p>
      </dgm:t>
    </dgm:pt>
    <dgm:pt modelId="{9C66505A-36D2-42EF-9598-2CF8BCF55E08}">
      <dgm:prSet phldrT="[Text]"/>
      <dgm:spPr>
        <a:gradFill rotWithShape="0">
          <a:gsLst>
            <a:gs pos="0">
              <a:srgbClr val="25A4D1">
                <a:alpha val="70000"/>
              </a:srgbClr>
            </a:gs>
            <a:gs pos="100000">
              <a:srgbClr val="207894">
                <a:alpha val="80000"/>
              </a:srgbClr>
            </a:gs>
          </a:gsLst>
        </a:gradFill>
      </dgm:spPr>
      <dgm:t>
        <a:bodyPr/>
        <a:lstStyle/>
        <a:p>
          <a:r>
            <a: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Conclusions</a:t>
          </a:r>
          <a:endParaRPr lang="en-IN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5A45C4-8C3A-49B5-BA13-555FD25C69AC}" type="parTrans" cxnId="{3891FECE-FAE9-4BA3-A507-E1C16BF8A88D}">
      <dgm:prSet/>
      <dgm:spPr/>
      <dgm:t>
        <a:bodyPr/>
        <a:lstStyle/>
        <a:p>
          <a:endParaRPr lang="en-IN"/>
        </a:p>
      </dgm:t>
    </dgm:pt>
    <dgm:pt modelId="{43C9A815-B134-4125-8022-182BB108CD73}" type="sibTrans" cxnId="{3891FECE-FAE9-4BA3-A507-E1C16BF8A88D}">
      <dgm:prSet/>
      <dgm:spPr/>
      <dgm:t>
        <a:bodyPr/>
        <a:lstStyle/>
        <a:p>
          <a:endParaRPr lang="en-IN"/>
        </a:p>
      </dgm:t>
    </dgm:pt>
    <dgm:pt modelId="{A3311660-994D-4461-9AC9-16DECEA494BD}" type="pres">
      <dgm:prSet presAssocID="{2C94EEA5-C80D-4F5D-AA25-595854825AB2}" presName="Name0" presStyleCnt="0">
        <dgm:presLayoutVars>
          <dgm:dir/>
          <dgm:resizeHandles val="exact"/>
        </dgm:presLayoutVars>
      </dgm:prSet>
      <dgm:spPr/>
    </dgm:pt>
    <dgm:pt modelId="{5B142EC9-FF7E-4689-A5F0-6C3CD0AADB96}" type="pres">
      <dgm:prSet presAssocID="{45800A95-CC1D-4BB7-B03B-8288EF5BEA5A}" presName="node" presStyleLbl="node1" presStyleIdx="0" presStyleCnt="5">
        <dgm:presLayoutVars>
          <dgm:bulletEnabled val="1"/>
        </dgm:presLayoutVars>
      </dgm:prSet>
      <dgm:spPr/>
    </dgm:pt>
    <dgm:pt modelId="{3C42DAFF-FA37-4DE4-91DE-2B0DCECD8B56}" type="pres">
      <dgm:prSet presAssocID="{9CAA7F2B-6849-41BD-BA39-82A14D88988A}" presName="sibTrans" presStyleLbl="sibTrans1D1" presStyleIdx="0" presStyleCnt="4"/>
      <dgm:spPr/>
    </dgm:pt>
    <dgm:pt modelId="{CC9811B2-3068-42DA-8F6B-D51F134686C6}" type="pres">
      <dgm:prSet presAssocID="{9CAA7F2B-6849-41BD-BA39-82A14D88988A}" presName="connectorText" presStyleLbl="sibTrans1D1" presStyleIdx="0" presStyleCnt="4"/>
      <dgm:spPr/>
    </dgm:pt>
    <dgm:pt modelId="{1089999B-3AE9-4EC2-8D08-F5698C26D669}" type="pres">
      <dgm:prSet presAssocID="{914E98C8-95B4-4AF6-B372-AC900678AD2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5A06CD1-FACC-44F1-81FA-917CFCCA1DE6}" type="pres">
      <dgm:prSet presAssocID="{210C40FE-893D-47A3-B263-8D4F11D54E0C}" presName="sibTrans" presStyleLbl="sibTrans1D1" presStyleIdx="1" presStyleCnt="4"/>
      <dgm:spPr/>
    </dgm:pt>
    <dgm:pt modelId="{304EAE4B-FBE2-487A-B43A-C34EEDC2A3E9}" type="pres">
      <dgm:prSet presAssocID="{210C40FE-893D-47A3-B263-8D4F11D54E0C}" presName="connectorText" presStyleLbl="sibTrans1D1" presStyleIdx="1" presStyleCnt="4"/>
      <dgm:spPr/>
    </dgm:pt>
    <dgm:pt modelId="{8B707A0A-2578-4612-9FEC-FAE447E1B281}" type="pres">
      <dgm:prSet presAssocID="{F7D78BE2-9519-4DC9-8468-0EE6E08E4B2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2DC6551-C9F9-4AD8-AB61-ABD044504B84}" type="pres">
      <dgm:prSet presAssocID="{1758EA01-3327-4EFD-8618-7197240C5AA3}" presName="sibTrans" presStyleLbl="sibTrans1D1" presStyleIdx="2" presStyleCnt="4"/>
      <dgm:spPr/>
    </dgm:pt>
    <dgm:pt modelId="{4432CBCB-4F5F-409A-AE0F-98CD3971014A}" type="pres">
      <dgm:prSet presAssocID="{1758EA01-3327-4EFD-8618-7197240C5AA3}" presName="connectorText" presStyleLbl="sibTrans1D1" presStyleIdx="2" presStyleCnt="4"/>
      <dgm:spPr/>
    </dgm:pt>
    <dgm:pt modelId="{96712084-BE94-4F49-A1D2-1F02F2820C78}" type="pres">
      <dgm:prSet presAssocID="{7BE091CE-D7EB-455D-845D-E4D76555AC11}" presName="node" presStyleLbl="node1" presStyleIdx="3" presStyleCnt="5" custScaleX="1035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F93B29A-2CA1-48A3-83C7-1E016B3541CD}" type="pres">
      <dgm:prSet presAssocID="{F6932F5C-34DA-4D5D-B72D-A2383AEA31D7}" presName="sibTrans" presStyleLbl="sibTrans1D1" presStyleIdx="3" presStyleCnt="4"/>
      <dgm:spPr/>
    </dgm:pt>
    <dgm:pt modelId="{CD6F0142-40C2-4F57-85A7-45F78AE18469}" type="pres">
      <dgm:prSet presAssocID="{F6932F5C-34DA-4D5D-B72D-A2383AEA31D7}" presName="connectorText" presStyleLbl="sibTrans1D1" presStyleIdx="3" presStyleCnt="4"/>
      <dgm:spPr/>
    </dgm:pt>
    <dgm:pt modelId="{5538C5BC-DCD1-4E55-BC00-648C7D2147B0}" type="pres">
      <dgm:prSet presAssocID="{9C66505A-36D2-42EF-9598-2CF8BCF55E0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9BB94D6-1B3B-470F-9AF0-7B32EDDC84E0}" srcId="{2C94EEA5-C80D-4F5D-AA25-595854825AB2}" destId="{914E98C8-95B4-4AF6-B372-AC900678AD2B}" srcOrd="1" destOrd="0" parTransId="{A808A134-60F7-425E-BB29-ABAB664D4113}" sibTransId="{210C40FE-893D-47A3-B263-8D4F11D54E0C}"/>
    <dgm:cxn modelId="{62A6D347-CB28-46DB-A682-E2680C18ABA3}" type="presOf" srcId="{9CAA7F2B-6849-41BD-BA39-82A14D88988A}" destId="{CC9811B2-3068-42DA-8F6B-D51F134686C6}" srcOrd="1" destOrd="0" presId="urn:microsoft.com/office/officeart/2005/8/layout/bProcess3"/>
    <dgm:cxn modelId="{06CA2B3B-AA3E-4D40-9D3F-A70411FE8BC3}" type="presOf" srcId="{F6932F5C-34DA-4D5D-B72D-A2383AEA31D7}" destId="{BF93B29A-2CA1-48A3-83C7-1E016B3541CD}" srcOrd="0" destOrd="0" presId="urn:microsoft.com/office/officeart/2005/8/layout/bProcess3"/>
    <dgm:cxn modelId="{3891FECE-FAE9-4BA3-A507-E1C16BF8A88D}" srcId="{2C94EEA5-C80D-4F5D-AA25-595854825AB2}" destId="{9C66505A-36D2-42EF-9598-2CF8BCF55E08}" srcOrd="4" destOrd="0" parTransId="{1E5A45C4-8C3A-49B5-BA13-555FD25C69AC}" sibTransId="{43C9A815-B134-4125-8022-182BB108CD73}"/>
    <dgm:cxn modelId="{2D4CD38C-70BF-428D-A371-4DAB13EB0A48}" type="presOf" srcId="{1758EA01-3327-4EFD-8618-7197240C5AA3}" destId="{62DC6551-C9F9-4AD8-AB61-ABD044504B84}" srcOrd="0" destOrd="0" presId="urn:microsoft.com/office/officeart/2005/8/layout/bProcess3"/>
    <dgm:cxn modelId="{24C5B325-829C-430B-B1C4-7D64731D469A}" srcId="{2C94EEA5-C80D-4F5D-AA25-595854825AB2}" destId="{7BE091CE-D7EB-455D-845D-E4D76555AC11}" srcOrd="3" destOrd="0" parTransId="{F2F71911-23B5-4D6A-8D71-5AFD91336895}" sibTransId="{F6932F5C-34DA-4D5D-B72D-A2383AEA31D7}"/>
    <dgm:cxn modelId="{E6FC599D-1894-4701-9A95-01F8AB4FCDFC}" type="presOf" srcId="{F6932F5C-34DA-4D5D-B72D-A2383AEA31D7}" destId="{CD6F0142-40C2-4F57-85A7-45F78AE18469}" srcOrd="1" destOrd="0" presId="urn:microsoft.com/office/officeart/2005/8/layout/bProcess3"/>
    <dgm:cxn modelId="{D8CF6B30-A287-46F7-B059-2123CE95B689}" type="presOf" srcId="{1758EA01-3327-4EFD-8618-7197240C5AA3}" destId="{4432CBCB-4F5F-409A-AE0F-98CD3971014A}" srcOrd="1" destOrd="0" presId="urn:microsoft.com/office/officeart/2005/8/layout/bProcess3"/>
    <dgm:cxn modelId="{54735BC0-4635-4594-8939-6BDF082FD37B}" type="presOf" srcId="{F7D78BE2-9519-4DC9-8468-0EE6E08E4B23}" destId="{8B707A0A-2578-4612-9FEC-FAE447E1B281}" srcOrd="0" destOrd="0" presId="urn:microsoft.com/office/officeart/2005/8/layout/bProcess3"/>
    <dgm:cxn modelId="{BA645D80-D0E3-48CD-B40E-F448F6681058}" type="presOf" srcId="{210C40FE-893D-47A3-B263-8D4F11D54E0C}" destId="{304EAE4B-FBE2-487A-B43A-C34EEDC2A3E9}" srcOrd="1" destOrd="0" presId="urn:microsoft.com/office/officeart/2005/8/layout/bProcess3"/>
    <dgm:cxn modelId="{AD72F162-C578-4C28-9A49-1B42B7741419}" srcId="{2C94EEA5-C80D-4F5D-AA25-595854825AB2}" destId="{F7D78BE2-9519-4DC9-8468-0EE6E08E4B23}" srcOrd="2" destOrd="0" parTransId="{A1115A4B-7294-419B-A3CD-05AD4116F067}" sibTransId="{1758EA01-3327-4EFD-8618-7197240C5AA3}"/>
    <dgm:cxn modelId="{C219AE93-F2BA-46C2-8DAA-B129017CE4CC}" type="presOf" srcId="{9C66505A-36D2-42EF-9598-2CF8BCF55E08}" destId="{5538C5BC-DCD1-4E55-BC00-648C7D2147B0}" srcOrd="0" destOrd="0" presId="urn:microsoft.com/office/officeart/2005/8/layout/bProcess3"/>
    <dgm:cxn modelId="{5FF9609E-429D-454F-822E-77C165917897}" type="presOf" srcId="{45800A95-CC1D-4BB7-B03B-8288EF5BEA5A}" destId="{5B142EC9-FF7E-4689-A5F0-6C3CD0AADB96}" srcOrd="0" destOrd="0" presId="urn:microsoft.com/office/officeart/2005/8/layout/bProcess3"/>
    <dgm:cxn modelId="{EACBB374-892C-4219-A67A-9F8DD98B24AA}" srcId="{2C94EEA5-C80D-4F5D-AA25-595854825AB2}" destId="{45800A95-CC1D-4BB7-B03B-8288EF5BEA5A}" srcOrd="0" destOrd="0" parTransId="{54B63986-DD8D-4728-A1A2-D6A758265A84}" sibTransId="{9CAA7F2B-6849-41BD-BA39-82A14D88988A}"/>
    <dgm:cxn modelId="{8F7C2BCF-C126-40DD-9F1B-EF2254E47529}" type="presOf" srcId="{2C94EEA5-C80D-4F5D-AA25-595854825AB2}" destId="{A3311660-994D-4461-9AC9-16DECEA494BD}" srcOrd="0" destOrd="0" presId="urn:microsoft.com/office/officeart/2005/8/layout/bProcess3"/>
    <dgm:cxn modelId="{49B8761F-2274-4F94-B3A7-94C9C06ABC41}" type="presOf" srcId="{9CAA7F2B-6849-41BD-BA39-82A14D88988A}" destId="{3C42DAFF-FA37-4DE4-91DE-2B0DCECD8B56}" srcOrd="0" destOrd="0" presId="urn:microsoft.com/office/officeart/2005/8/layout/bProcess3"/>
    <dgm:cxn modelId="{37FD9843-8BCB-4CAC-9EFF-455B576B64BC}" type="presOf" srcId="{914E98C8-95B4-4AF6-B372-AC900678AD2B}" destId="{1089999B-3AE9-4EC2-8D08-F5698C26D669}" srcOrd="0" destOrd="0" presId="urn:microsoft.com/office/officeart/2005/8/layout/bProcess3"/>
    <dgm:cxn modelId="{39112A23-6BCB-4CA2-82CF-4CCFC4ADBEF8}" type="presOf" srcId="{210C40FE-893D-47A3-B263-8D4F11D54E0C}" destId="{85A06CD1-FACC-44F1-81FA-917CFCCA1DE6}" srcOrd="0" destOrd="0" presId="urn:microsoft.com/office/officeart/2005/8/layout/bProcess3"/>
    <dgm:cxn modelId="{6E27CF66-2B54-49C6-AFE4-F6E73A90883B}" type="presOf" srcId="{7BE091CE-D7EB-455D-845D-E4D76555AC11}" destId="{96712084-BE94-4F49-A1D2-1F02F2820C78}" srcOrd="0" destOrd="0" presId="urn:microsoft.com/office/officeart/2005/8/layout/bProcess3"/>
    <dgm:cxn modelId="{FF017178-9FDC-4167-BE7B-366B70011AEA}" type="presParOf" srcId="{A3311660-994D-4461-9AC9-16DECEA494BD}" destId="{5B142EC9-FF7E-4689-A5F0-6C3CD0AADB96}" srcOrd="0" destOrd="0" presId="urn:microsoft.com/office/officeart/2005/8/layout/bProcess3"/>
    <dgm:cxn modelId="{EEAFD773-8F4E-454E-88FE-CE89FC47945B}" type="presParOf" srcId="{A3311660-994D-4461-9AC9-16DECEA494BD}" destId="{3C42DAFF-FA37-4DE4-91DE-2B0DCECD8B56}" srcOrd="1" destOrd="0" presId="urn:microsoft.com/office/officeart/2005/8/layout/bProcess3"/>
    <dgm:cxn modelId="{1174282A-112F-4F45-8910-4C7F773375C7}" type="presParOf" srcId="{3C42DAFF-FA37-4DE4-91DE-2B0DCECD8B56}" destId="{CC9811B2-3068-42DA-8F6B-D51F134686C6}" srcOrd="0" destOrd="0" presId="urn:microsoft.com/office/officeart/2005/8/layout/bProcess3"/>
    <dgm:cxn modelId="{CA4300D2-1CBE-43CF-873D-6E653DF5F14B}" type="presParOf" srcId="{A3311660-994D-4461-9AC9-16DECEA494BD}" destId="{1089999B-3AE9-4EC2-8D08-F5698C26D669}" srcOrd="2" destOrd="0" presId="urn:microsoft.com/office/officeart/2005/8/layout/bProcess3"/>
    <dgm:cxn modelId="{583CDFD4-9A54-4CEA-9268-03915B951150}" type="presParOf" srcId="{A3311660-994D-4461-9AC9-16DECEA494BD}" destId="{85A06CD1-FACC-44F1-81FA-917CFCCA1DE6}" srcOrd="3" destOrd="0" presId="urn:microsoft.com/office/officeart/2005/8/layout/bProcess3"/>
    <dgm:cxn modelId="{7D5A7C7C-7B82-4017-ABFB-037F3C74AD38}" type="presParOf" srcId="{85A06CD1-FACC-44F1-81FA-917CFCCA1DE6}" destId="{304EAE4B-FBE2-487A-B43A-C34EEDC2A3E9}" srcOrd="0" destOrd="0" presId="urn:microsoft.com/office/officeart/2005/8/layout/bProcess3"/>
    <dgm:cxn modelId="{F8119243-D3BB-4A96-8B78-2F54376787D0}" type="presParOf" srcId="{A3311660-994D-4461-9AC9-16DECEA494BD}" destId="{8B707A0A-2578-4612-9FEC-FAE447E1B281}" srcOrd="4" destOrd="0" presId="urn:microsoft.com/office/officeart/2005/8/layout/bProcess3"/>
    <dgm:cxn modelId="{F33F0062-B2C5-4FB9-A8FC-4FF138EE6E60}" type="presParOf" srcId="{A3311660-994D-4461-9AC9-16DECEA494BD}" destId="{62DC6551-C9F9-4AD8-AB61-ABD044504B84}" srcOrd="5" destOrd="0" presId="urn:microsoft.com/office/officeart/2005/8/layout/bProcess3"/>
    <dgm:cxn modelId="{4CCB109C-1EB1-49AA-992B-A89D60D78A1D}" type="presParOf" srcId="{62DC6551-C9F9-4AD8-AB61-ABD044504B84}" destId="{4432CBCB-4F5F-409A-AE0F-98CD3971014A}" srcOrd="0" destOrd="0" presId="urn:microsoft.com/office/officeart/2005/8/layout/bProcess3"/>
    <dgm:cxn modelId="{2E3A5E10-5F95-4048-A669-C80637BCD778}" type="presParOf" srcId="{A3311660-994D-4461-9AC9-16DECEA494BD}" destId="{96712084-BE94-4F49-A1D2-1F02F2820C78}" srcOrd="6" destOrd="0" presId="urn:microsoft.com/office/officeart/2005/8/layout/bProcess3"/>
    <dgm:cxn modelId="{C4CCC913-0776-4CF5-B4AE-D741EA5D36EB}" type="presParOf" srcId="{A3311660-994D-4461-9AC9-16DECEA494BD}" destId="{BF93B29A-2CA1-48A3-83C7-1E016B3541CD}" srcOrd="7" destOrd="0" presId="urn:microsoft.com/office/officeart/2005/8/layout/bProcess3"/>
    <dgm:cxn modelId="{E3CED4F7-291F-44EF-9684-74362EF78648}" type="presParOf" srcId="{BF93B29A-2CA1-48A3-83C7-1E016B3541CD}" destId="{CD6F0142-40C2-4F57-85A7-45F78AE18469}" srcOrd="0" destOrd="0" presId="urn:microsoft.com/office/officeart/2005/8/layout/bProcess3"/>
    <dgm:cxn modelId="{4B88B9C6-0477-4EF4-AA23-459502ED8ACB}" type="presParOf" srcId="{A3311660-994D-4461-9AC9-16DECEA494BD}" destId="{5538C5BC-DCD1-4E55-BC00-648C7D2147B0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2DAFF-FA37-4DE4-91DE-2B0DCECD8B56}">
      <dsp:nvSpPr>
        <dsp:cNvPr id="0" name=""/>
        <dsp:cNvSpPr/>
      </dsp:nvSpPr>
      <dsp:spPr>
        <a:xfrm>
          <a:off x="2864410" y="855516"/>
          <a:ext cx="6268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6881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161413" y="897949"/>
        <a:ext cx="32874" cy="6574"/>
      </dsp:txXfrm>
    </dsp:sp>
    <dsp:sp modelId="{5B142EC9-FF7E-4689-A5F0-6C3CD0AADB96}">
      <dsp:nvSpPr>
        <dsp:cNvPr id="0" name=""/>
        <dsp:cNvSpPr/>
      </dsp:nvSpPr>
      <dsp:spPr>
        <a:xfrm>
          <a:off x="7593" y="43651"/>
          <a:ext cx="2858616" cy="1715169"/>
        </a:xfrm>
        <a:prstGeom prst="rect">
          <a:avLst/>
        </a:prstGeom>
        <a:gradFill rotWithShape="0">
          <a:gsLst>
            <a:gs pos="0">
              <a:srgbClr val="25A4D1">
                <a:alpha val="70000"/>
              </a:srgbClr>
            </a:gs>
            <a:gs pos="100000">
              <a:srgbClr val="207894">
                <a:alpha val="8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Web Log File</a:t>
          </a:r>
          <a:endParaRPr lang="en-IN" sz="3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593" y="43651"/>
        <a:ext cx="2858616" cy="1715169"/>
      </dsp:txXfrm>
    </dsp:sp>
    <dsp:sp modelId="{85A06CD1-FACC-44F1-81FA-917CFCCA1DE6}">
      <dsp:nvSpPr>
        <dsp:cNvPr id="0" name=""/>
        <dsp:cNvSpPr/>
      </dsp:nvSpPr>
      <dsp:spPr>
        <a:xfrm>
          <a:off x="6380508" y="855516"/>
          <a:ext cx="6268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6881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677511" y="897949"/>
        <a:ext cx="32874" cy="6574"/>
      </dsp:txXfrm>
    </dsp:sp>
    <dsp:sp modelId="{1089999B-3AE9-4EC2-8D08-F5698C26D669}">
      <dsp:nvSpPr>
        <dsp:cNvPr id="0" name=""/>
        <dsp:cNvSpPr/>
      </dsp:nvSpPr>
      <dsp:spPr>
        <a:xfrm>
          <a:off x="3523691" y="43651"/>
          <a:ext cx="2858616" cy="1715169"/>
        </a:xfrm>
        <a:prstGeom prst="rect">
          <a:avLst/>
        </a:prstGeom>
        <a:gradFill rotWithShape="0">
          <a:gsLst>
            <a:gs pos="0">
              <a:srgbClr val="25A4D1">
                <a:alpha val="70000"/>
              </a:srgbClr>
            </a:gs>
            <a:gs pos="100000">
              <a:srgbClr val="207894">
                <a:alpha val="8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strike="noStrike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Extraction</a:t>
          </a:r>
          <a:endParaRPr lang="en-IN" sz="3500" strike="noStrik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523691" y="43651"/>
        <a:ext cx="2858616" cy="1715169"/>
      </dsp:txXfrm>
    </dsp:sp>
    <dsp:sp modelId="{62DC6551-C9F9-4AD8-AB61-ABD044504B84}">
      <dsp:nvSpPr>
        <dsp:cNvPr id="0" name=""/>
        <dsp:cNvSpPr/>
      </dsp:nvSpPr>
      <dsp:spPr>
        <a:xfrm>
          <a:off x="1486927" y="1757021"/>
          <a:ext cx="6982170" cy="626881"/>
        </a:xfrm>
        <a:custGeom>
          <a:avLst/>
          <a:gdLst/>
          <a:ahLst/>
          <a:cxnLst/>
          <a:rect l="0" t="0" r="0" b="0"/>
          <a:pathLst>
            <a:path>
              <a:moveTo>
                <a:pt x="6982170" y="0"/>
              </a:moveTo>
              <a:lnTo>
                <a:pt x="6982170" y="330540"/>
              </a:lnTo>
              <a:lnTo>
                <a:pt x="0" y="330540"/>
              </a:lnTo>
              <a:lnTo>
                <a:pt x="0" y="62688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802686" y="2067175"/>
        <a:ext cx="350652" cy="6574"/>
      </dsp:txXfrm>
    </dsp:sp>
    <dsp:sp modelId="{8B707A0A-2578-4612-9FEC-FAE447E1B281}">
      <dsp:nvSpPr>
        <dsp:cNvPr id="0" name=""/>
        <dsp:cNvSpPr/>
      </dsp:nvSpPr>
      <dsp:spPr>
        <a:xfrm>
          <a:off x="7039789" y="43651"/>
          <a:ext cx="2858616" cy="1715169"/>
        </a:xfrm>
        <a:prstGeom prst="rect">
          <a:avLst/>
        </a:prstGeom>
        <a:gradFill rotWithShape="0">
          <a:gsLst>
            <a:gs pos="0">
              <a:srgbClr val="25A4D1">
                <a:alpha val="70000"/>
              </a:srgbClr>
            </a:gs>
            <a:gs pos="100000">
              <a:srgbClr val="207894">
                <a:alpha val="8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Analyser</a:t>
          </a:r>
          <a:endParaRPr lang="en-IN" sz="3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039789" y="43651"/>
        <a:ext cx="2858616" cy="1715169"/>
      </dsp:txXfrm>
    </dsp:sp>
    <dsp:sp modelId="{BF93B29A-2CA1-48A3-83C7-1E016B3541CD}">
      <dsp:nvSpPr>
        <dsp:cNvPr id="0" name=""/>
        <dsp:cNvSpPr/>
      </dsp:nvSpPr>
      <dsp:spPr>
        <a:xfrm>
          <a:off x="2964461" y="3228168"/>
          <a:ext cx="6268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6881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261465" y="3270600"/>
        <a:ext cx="32874" cy="6574"/>
      </dsp:txXfrm>
    </dsp:sp>
    <dsp:sp modelId="{96712084-BE94-4F49-A1D2-1F02F2820C78}">
      <dsp:nvSpPr>
        <dsp:cNvPr id="0" name=""/>
        <dsp:cNvSpPr/>
      </dsp:nvSpPr>
      <dsp:spPr>
        <a:xfrm>
          <a:off x="7593" y="2416303"/>
          <a:ext cx="2958667" cy="1715169"/>
        </a:xfrm>
        <a:prstGeom prst="rect">
          <a:avLst/>
        </a:prstGeom>
        <a:gradFill rotWithShape="0">
          <a:gsLst>
            <a:gs pos="0">
              <a:srgbClr val="25A4D1">
                <a:alpha val="70000"/>
              </a:srgbClr>
            </a:gs>
            <a:gs pos="100000">
              <a:srgbClr val="207894">
                <a:alpha val="8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Visualisations</a:t>
          </a:r>
          <a:endParaRPr lang="en-IN" sz="3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593" y="2416303"/>
        <a:ext cx="2958667" cy="1715169"/>
      </dsp:txXfrm>
    </dsp:sp>
    <dsp:sp modelId="{5538C5BC-DCD1-4E55-BC00-648C7D2147B0}">
      <dsp:nvSpPr>
        <dsp:cNvPr id="0" name=""/>
        <dsp:cNvSpPr/>
      </dsp:nvSpPr>
      <dsp:spPr>
        <a:xfrm>
          <a:off x="3623743" y="2416303"/>
          <a:ext cx="2858616" cy="1715169"/>
        </a:xfrm>
        <a:prstGeom prst="rect">
          <a:avLst/>
        </a:prstGeom>
        <a:gradFill rotWithShape="0">
          <a:gsLst>
            <a:gs pos="0">
              <a:srgbClr val="25A4D1">
                <a:alpha val="70000"/>
              </a:srgbClr>
            </a:gs>
            <a:gs pos="100000">
              <a:srgbClr val="207894">
                <a:alpha val="8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Conclusions</a:t>
          </a:r>
          <a:endParaRPr lang="en-IN" sz="3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623743" y="2416303"/>
        <a:ext cx="2858616" cy="1715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Click to move the slide</a:t>
            </a: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6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6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6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0FD27D4-D725-49D1-AB70-D6E06A26692F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474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D49468A-8A41-4F1A-8234-1B5BC93DB264}" type="slidenum">
              <a:rPr lang="en-IN" sz="1200" b="0" strike="noStrike" spc="-1">
                <a:latin typeface="Times New Roman"/>
              </a:rPr>
              <a:t>1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3502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8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292CE4-A871-40A5-B216-A5EAD14A8C68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286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292CE4-A871-40A5-B216-A5EAD14A8C68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8173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292CE4-A871-40A5-B216-A5EAD14A8C68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765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292CE4-A871-40A5-B216-A5EAD14A8C68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733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292CE4-A871-40A5-B216-A5EAD14A8C68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1951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292CE4-A871-40A5-B216-A5EAD14A8C68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0373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2904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031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051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308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128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015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64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077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102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222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03292CE4-A871-40A5-B216-A5EAD14A8C68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7824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2"/>
          <p:cNvSpPr txBox="1"/>
          <p:nvPr/>
        </p:nvSpPr>
        <p:spPr>
          <a:xfrm>
            <a:off x="1461828" y="2238772"/>
            <a:ext cx="10407600" cy="388008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250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9600" b="1" u="sng" strike="noStrike" spc="-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1</a:t>
            </a:r>
            <a:endParaRPr lang="en-US" sz="9600" b="1" u="sng" strike="noStrike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9600" b="1" strike="noStrike" spc="-1" dirty="0">
                <a:solidFill>
                  <a:srgbClr val="FF0000"/>
                </a:solidFill>
                <a:latin typeface="Times New Roman"/>
              </a:rPr>
              <a:t>         </a:t>
            </a:r>
            <a:endParaRPr lang="en-US" sz="9600" b="0" strike="noStrike" spc="-1" dirty="0">
              <a:solidFill>
                <a:srgbClr val="404040"/>
              </a:solidFill>
              <a:latin typeface="Trebuchet M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17600" b="1" strike="noStrike" spc="300" dirty="0">
                <a:solidFill>
                  <a:srgbClr val="002164"/>
                </a:solidFill>
                <a:effectLst>
                  <a:outerShdw blurRad="63500" dist="127000" dir="2700000" algn="tl" rotWithShape="0">
                    <a:srgbClr val="00D694"/>
                  </a:outerShdw>
                </a:effectLst>
                <a:latin typeface="Russo One" panose="02000503050000020004" pitchFamily="2" charset="0"/>
                <a:ea typeface="Open Sans" panose="020B0606030504020204" pitchFamily="34" charset="0"/>
                <a:cs typeface="Courier New" panose="02070309020205020404" pitchFamily="49" charset="0"/>
              </a:rPr>
              <a:t>Web Server </a:t>
            </a:r>
            <a:r>
              <a:rPr lang="en-IN" sz="17600" b="1" strike="noStrike" spc="300" dirty="0" smtClean="0">
                <a:solidFill>
                  <a:srgbClr val="002164"/>
                </a:solidFill>
                <a:effectLst>
                  <a:outerShdw blurRad="63500" dist="127000" dir="2700000" algn="tl" rotWithShape="0">
                    <a:srgbClr val="00D694"/>
                  </a:outerShdw>
                </a:effectLst>
                <a:latin typeface="Russo One" panose="02000503050000020004" pitchFamily="2" charset="0"/>
                <a:ea typeface="Open Sans" panose="020B0606030504020204" pitchFamily="34" charset="0"/>
                <a:cs typeface="Courier New" panose="02070309020205020404" pitchFamily="49" charset="0"/>
              </a:rPr>
              <a:t>Log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17600" b="1" strike="noStrike" spc="300" dirty="0" smtClean="0">
                <a:solidFill>
                  <a:srgbClr val="002164"/>
                </a:solidFill>
                <a:effectLst>
                  <a:outerShdw blurRad="63500" dist="127000" dir="2700000" algn="tl" rotWithShape="0">
                    <a:srgbClr val="00D694"/>
                  </a:outerShdw>
                </a:effectLst>
                <a:latin typeface="Russo One" panose="02000503050000020004" pitchFamily="2" charset="0"/>
                <a:ea typeface="Open Sans" panose="020B0606030504020204" pitchFamily="34" charset="0"/>
                <a:cs typeface="Courier New" panose="02070309020205020404" pitchFamily="49" charset="0"/>
              </a:rPr>
              <a:t>Analysis System</a:t>
            </a:r>
            <a:endParaRPr lang="en-US" sz="17600" b="1" strike="noStrike" spc="300" dirty="0" smtClean="0">
              <a:solidFill>
                <a:srgbClr val="002164"/>
              </a:solidFill>
              <a:effectLst>
                <a:outerShdw blurRad="63500" dist="127000" dir="2700000" algn="tl" rotWithShape="0">
                  <a:srgbClr val="00D694"/>
                </a:outerShdw>
              </a:effectLst>
              <a:latin typeface="Russo One" panose="02000503050000020004" pitchFamily="2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algn="r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9600" b="0" strike="noStrike" spc="-1" dirty="0" smtClean="0">
              <a:solidFill>
                <a:srgbClr val="404040"/>
              </a:solidFill>
              <a:latin typeface="Trebuchet MS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5820" b="0" strike="noStrike" spc="-1" dirty="0" smtClean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5820" b="1" strike="noStrike" spc="-1" dirty="0" smtClean="0">
                <a:solidFill>
                  <a:srgbClr val="404040"/>
                </a:solidFill>
                <a:latin typeface="Times New Roman"/>
              </a:rPr>
              <a:t>   </a:t>
            </a:r>
            <a:r>
              <a:rPr lang="en-US" sz="5820" b="1" strike="noStrike" spc="-1" dirty="0" smtClean="0">
                <a:solidFill>
                  <a:srgbClr val="404040"/>
                </a:solidFill>
                <a:latin typeface="Times New Roman"/>
                <a:ea typeface="Microsoft YaHei UI"/>
              </a:rPr>
              <a:t> </a:t>
            </a:r>
            <a:endParaRPr lang="en-US" sz="5820" b="0" strike="noStrike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5400" b="0" strike="noStrike" spc="-1" dirty="0">
                <a:solidFill>
                  <a:srgbClr val="404040"/>
                </a:solidFill>
                <a:latin typeface="Times New Roman"/>
                <a:ea typeface="Microsoft YaHei UI"/>
              </a:rPr>
              <a:t>         </a:t>
            </a:r>
            <a:endParaRPr lang="en-US" sz="5400" b="0" strike="noStrike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5400" b="0" strike="noStrike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3000" b="1" strike="noStrike" spc="-1" dirty="0">
                <a:solidFill>
                  <a:srgbClr val="404040"/>
                </a:solidFill>
                <a:latin typeface="Trebuchet MS"/>
                <a:ea typeface="Microsoft YaHei UI"/>
              </a:rPr>
              <a:t>         </a:t>
            </a:r>
            <a:r>
              <a:rPr dirty="0"/>
              <a:t/>
            </a:r>
            <a:br>
              <a:rPr dirty="0"/>
            </a:br>
            <a:endParaRPr lang="en-US" sz="30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1714680" y="2848680"/>
            <a:ext cx="2273040" cy="36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Group 1"/>
          <p:cNvGrpSpPr/>
          <p:nvPr/>
        </p:nvGrpSpPr>
        <p:grpSpPr>
          <a:xfrm>
            <a:off x="1958919" y="361440"/>
            <a:ext cx="9658479" cy="1681058"/>
            <a:chOff x="1427829" y="361440"/>
            <a:chExt cx="9658479" cy="1681058"/>
          </a:xfrm>
        </p:grpSpPr>
        <p:pic>
          <p:nvPicPr>
            <p:cNvPr id="170" name="Picture 7" descr="srit emblem"/>
            <p:cNvPicPr/>
            <p:nvPr/>
          </p:nvPicPr>
          <p:blipFill rotWithShape="1">
            <a:blip r:embed="rId4"/>
            <a:srcRect l="8144" t="4505" r="6043" b="9167"/>
            <a:stretch/>
          </p:blipFill>
          <p:spPr>
            <a:xfrm>
              <a:off x="1427829" y="686050"/>
              <a:ext cx="1030514" cy="1175657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3" name="image3.png"/>
            <p:cNvPicPr/>
            <p:nvPr/>
          </p:nvPicPr>
          <p:blipFill>
            <a:blip r:embed="rId5"/>
            <a:stretch/>
          </p:blipFill>
          <p:spPr>
            <a:xfrm>
              <a:off x="9884239" y="670008"/>
              <a:ext cx="1202069" cy="1286257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4" name="CustomShape 7"/>
            <p:cNvSpPr/>
            <p:nvPr/>
          </p:nvSpPr>
          <p:spPr>
            <a:xfrm>
              <a:off x="2055262" y="361440"/>
              <a:ext cx="8308440" cy="168105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SRI RAMAKRISHNA INSTITUTE OF TECHNOLOGY, COIMBATORE-10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(An Autonomous Institution)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(Educational Service: SNR Sons Charitable Trust)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i="1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(Accredited by NAAC with ‘A’ Grade &amp; NBA)</a:t>
              </a:r>
              <a:r>
                <a:rPr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i="1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(Approved by AICTE, New Delhi  and permanently Affiliated to Anna University, Chennai</a:t>
              </a:r>
              <a:r>
                <a:rPr lang="en-US" sz="1600" i="1" strike="noStrike" spc="-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)</a:t>
              </a:r>
            </a:p>
            <a:p>
              <a:pPr algn="ctr">
                <a:lnSpc>
                  <a:spcPts val="1400"/>
                </a:lnSpc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b="1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Department of Computer Science and </a:t>
              </a:r>
              <a:r>
                <a:rPr lang="en-US" b="1" strike="noStrike" spc="-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Engineering</a:t>
              </a:r>
              <a:endParaRPr lang="en-IN" sz="20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5" name="TextShape 8"/>
          <p:cNvSpPr txBox="1"/>
          <p:nvPr/>
        </p:nvSpPr>
        <p:spPr>
          <a:xfrm>
            <a:off x="9823320" y="62953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084537C-6F1E-4364-975A-BAA953BAF768}" type="slidenum">
              <a:rPr lang="en-US" sz="1100" b="0" strike="noStrike" spc="-1">
                <a:solidFill>
                  <a:srgbClr val="0D79CA"/>
                </a:solidFill>
                <a:latin typeface="Trebuchet MS"/>
              </a:rPr>
              <a:t>1</a:t>
            </a:fld>
            <a:endParaRPr lang="en-IN" sz="1100" b="0" strike="noStrike" spc="-1">
              <a:latin typeface="Times New Roman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38367" y="4075220"/>
            <a:ext cx="9233759" cy="2605413"/>
            <a:chOff x="1432164" y="4113630"/>
            <a:chExt cx="9233759" cy="2605413"/>
          </a:xfrm>
        </p:grpSpPr>
        <p:sp>
          <p:nvSpPr>
            <p:cNvPr id="172" name="CustomShape 6"/>
            <p:cNvSpPr/>
            <p:nvPr/>
          </p:nvSpPr>
          <p:spPr>
            <a:xfrm>
              <a:off x="1432164" y="4113630"/>
              <a:ext cx="4136760" cy="260541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250000"/>
                </a:lnSpc>
                <a:tabLst>
                  <a:tab pos="0" algn="l"/>
                </a:tabLst>
              </a:pPr>
              <a:r>
                <a:rPr lang="en-US" sz="2000" b="1" u="sng" strike="noStrike" spc="-1" dirty="0">
                  <a:ln w="3175">
                    <a:noFill/>
                  </a:ln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Guided by</a:t>
              </a:r>
              <a:r>
                <a:rPr lang="en-US" sz="2000" b="1" u="sng" strike="noStrike" spc="-1" dirty="0" smtClean="0">
                  <a:ln w="3175">
                    <a:noFill/>
                  </a:ln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:</a:t>
              </a:r>
              <a:endParaRPr lang="en-IN" sz="2000" b="0" u="sng" strike="noStrike" spc="-1" dirty="0">
                <a:ln w="3175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tabLst>
                  <a:tab pos="0" algn="l"/>
                </a:tabLst>
              </a:pPr>
              <a:r>
                <a:rPr lang="en-IN" b="1" strike="noStrike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Mr. Jim Mathew Philip,</a:t>
              </a:r>
              <a:endParaRPr lang="en-IN" b="0" strike="noStrike" spc="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tabLst>
                  <a:tab pos="0" algn="l"/>
                </a:tabLst>
              </a:pPr>
              <a:r>
                <a:rPr lang="en-IN" b="1" strike="noStrike" spc="5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Assistant </a:t>
              </a:r>
              <a:r>
                <a:rPr lang="en-IN" b="1" strike="noStrike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Professor</a:t>
              </a:r>
              <a:r>
                <a:rPr lang="en-IN" b="1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(Selection Grade),</a:t>
              </a:r>
              <a:endParaRPr lang="en-IN" b="1" strike="noStrike" spc="5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 UI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tabLst>
                  <a:tab pos="0" algn="l"/>
                </a:tabLst>
              </a:pPr>
              <a:r>
                <a:rPr lang="en-IN" b="1" strike="noStrike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CSE.</a:t>
              </a:r>
              <a:endParaRPr lang="en-IN" b="0" strike="noStrike" spc="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tabLst>
                  <a:tab pos="0" algn="l"/>
                </a:tabLst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Times New Roman"/>
                  <a:ea typeface="Microsoft YaHei UI"/>
                </a:rPr>
                <a:t>         </a:t>
              </a:r>
              <a:endParaRPr lang="en-IN" sz="1200" b="0" strike="noStrike" spc="-1" dirty="0">
                <a:latin typeface="Arial"/>
              </a:endParaRPr>
            </a:p>
            <a:p>
              <a:pPr>
                <a:lnSpc>
                  <a:spcPct val="120000"/>
                </a:lnSpc>
                <a:tabLst>
                  <a:tab pos="0" algn="l"/>
                </a:tabLst>
              </a:pPr>
              <a:endParaRPr lang="en-IN" sz="1200" b="0" strike="noStrike" spc="-1" dirty="0">
                <a:latin typeface="Arial"/>
              </a:endParaRPr>
            </a:p>
          </p:txBody>
        </p:sp>
        <p:sp>
          <p:nvSpPr>
            <p:cNvPr id="14" name="CustomShape 6"/>
            <p:cNvSpPr/>
            <p:nvPr/>
          </p:nvSpPr>
          <p:spPr>
            <a:xfrm>
              <a:off x="6529163" y="4113630"/>
              <a:ext cx="4136760" cy="260541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250000"/>
                </a:lnSpc>
                <a:tabLst>
                  <a:tab pos="0" algn="l"/>
                </a:tabLst>
              </a:pPr>
              <a:r>
                <a:rPr lang="en-US" sz="2000" b="1" u="sng" spc="-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Presented</a:t>
              </a:r>
              <a:r>
                <a:rPr lang="en-US" sz="2000" b="1" u="sng" strike="noStrike" spc="-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 </a:t>
              </a:r>
              <a:r>
                <a:rPr lang="en-US" sz="2000" b="1" u="sng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by</a:t>
              </a:r>
              <a:r>
                <a:rPr lang="en-US" sz="2000" b="1" u="sng" strike="noStrike" spc="-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:</a:t>
              </a:r>
              <a:endParaRPr lang="en-IN" sz="2000" b="0" u="sng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>
                <a:lnSpc>
                  <a:spcPct val="150000"/>
                </a:lnSpc>
                <a:tabLst>
                  <a:tab pos="0" algn="l"/>
                </a:tabLst>
              </a:pPr>
              <a:r>
                <a:rPr lang="en-IN" b="1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Vijaykrishnaa S – 1702128</a:t>
              </a:r>
              <a:r>
                <a:rPr lang="en-IN" b="1" strike="noStrike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,</a:t>
              </a:r>
              <a:endParaRPr lang="en-IN" b="0" strike="noStrike" spc="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>
                <a:lnSpc>
                  <a:spcPct val="150000"/>
                </a:lnSpc>
                <a:tabLst>
                  <a:tab pos="0" algn="l"/>
                </a:tabLst>
              </a:pPr>
              <a:r>
                <a:rPr lang="en-IN" b="1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Santhosh Kumar P – 1702106,</a:t>
              </a:r>
            </a:p>
            <a:p>
              <a:pPr algn="r">
                <a:lnSpc>
                  <a:spcPct val="150000"/>
                </a:lnSpc>
                <a:tabLst>
                  <a:tab pos="0" algn="l"/>
                </a:tabLst>
              </a:pPr>
              <a:r>
                <a:rPr lang="en-IN" b="1" strike="noStrike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Praveen K – 1702082.</a:t>
              </a:r>
              <a:endParaRPr lang="en-IN" sz="1600" b="0" strike="noStrike" spc="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tabLst>
                  <a:tab pos="0" algn="l"/>
                </a:tabLst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Times New Roman"/>
                  <a:ea typeface="Microsoft YaHei UI"/>
                </a:rPr>
                <a:t>         </a:t>
              </a:r>
              <a:endParaRPr lang="en-IN" sz="1200" b="0" strike="noStrike" spc="-1" dirty="0">
                <a:latin typeface="Arial"/>
              </a:endParaRPr>
            </a:p>
            <a:p>
              <a:pPr>
                <a:lnSpc>
                  <a:spcPct val="120000"/>
                </a:lnSpc>
                <a:tabLst>
                  <a:tab pos="0" algn="l"/>
                </a:tabLst>
              </a:pPr>
              <a:endParaRPr lang="en-IN" sz="120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749" y="409970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Introduction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88540"/>
            <a:ext cx="9905999" cy="4383923"/>
          </a:xfrm>
        </p:spPr>
        <p:txBody>
          <a:bodyPr>
            <a:normAutofit fontScale="77500" lnSpcReduction="20000"/>
          </a:bodyPr>
          <a:lstStyle/>
          <a:p>
            <a:pPr marL="432000" indent="-324000" algn="just"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digital era, </a:t>
            </a:r>
            <a:r>
              <a:rPr lang="en-US" b="1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Logs</a:t>
            </a: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everywhere and huge</a:t>
            </a:r>
            <a:endParaRPr lang="en-US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32000" indent="-324000" algn="just"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Logs carry the most important pieces of information for </a:t>
            </a:r>
            <a:r>
              <a:rPr lang="en-US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troubleshooting</a:t>
            </a: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if it is a problem.</a:t>
            </a:r>
          </a:p>
          <a:p>
            <a:pPr marL="432000" indent="-324000" algn="just"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it is a Security Incident, logs are the primary focus for </a:t>
            </a:r>
            <a:r>
              <a:rPr lang="en-US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Incident Response</a:t>
            </a: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32000" indent="-324000" algn="just"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Logs contain a large amount of information depending on the system being logged.</a:t>
            </a:r>
          </a:p>
          <a:p>
            <a:pPr marL="432000" indent="-324000" algn="just"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the growth of </a:t>
            </a:r>
            <a:r>
              <a:rPr lang="en-US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 Applications</a:t>
            </a: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there is huge need to log all events happening in the web application.</a:t>
            </a:r>
          </a:p>
          <a:p>
            <a:pPr marL="432000" indent="-324000" algn="just"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the growth of internet connected systems, it is difficult for us to look up the entire log file manually.</a:t>
            </a:r>
          </a:p>
          <a:p>
            <a:pPr algn="just">
              <a:spcAft>
                <a:spcPts val="600"/>
              </a:spcAft>
            </a:pPr>
            <a:endParaRPr lang="en-I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696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749" y="409970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ABSTRACT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00154"/>
            <a:ext cx="9905999" cy="4175376"/>
          </a:xfrm>
        </p:spPr>
        <p:txBody>
          <a:bodyPr>
            <a:normAutofit/>
          </a:bodyPr>
          <a:lstStyle/>
          <a:p>
            <a:pPr marL="343080" indent="-342720" algn="just">
              <a:lnSpc>
                <a:spcPct val="100000"/>
              </a:lnSpc>
              <a:spcBef>
                <a:spcPts val="1001"/>
              </a:spcBef>
              <a:spcAft>
                <a:spcPts val="1200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lang="en-IN" sz="2200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project is based on analysis of Log files from web servers.</a:t>
            </a:r>
            <a:endParaRPr lang="en-US" sz="2200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spcAft>
                <a:spcPts val="1200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lang="en-IN" sz="2200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 files from the web servers are fed as input to the system and it reads the entire log file and things are visually summarised using graphs.</a:t>
            </a:r>
            <a:endParaRPr lang="en-US" sz="2200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spcAft>
                <a:spcPts val="1200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lang="en-IN" sz="2200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information showed visually are IP and their counts, Request method and their counts, User-Agents used, files and their frequency of access.</a:t>
            </a:r>
            <a:endParaRPr lang="en-US" sz="2200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spcAft>
                <a:spcPts val="1200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lang="en-IN" sz="2200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this output wide variety of tasks can be done further, like analysing User-Agents and provide more features</a:t>
            </a:r>
            <a:r>
              <a:rPr lang="en-IN" sz="22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200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869" y="409975"/>
            <a:ext cx="9905998" cy="1478570"/>
          </a:xfrm>
        </p:spPr>
        <p:txBody>
          <a:bodyPr/>
          <a:lstStyle/>
          <a:p>
            <a:r>
              <a:rPr lang="en-IN" sz="3500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LITERATURE SURVEY</a:t>
            </a:r>
            <a:endParaRPr lang="en-IN" sz="3500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302819"/>
              </p:ext>
            </p:extLst>
          </p:nvPr>
        </p:nvGraphicFramePr>
        <p:xfrm>
          <a:off x="1237338" y="1717084"/>
          <a:ext cx="10060235" cy="436132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012047"/>
                <a:gridCol w="2012047"/>
                <a:gridCol w="2012047"/>
                <a:gridCol w="2012047"/>
                <a:gridCol w="2012047"/>
              </a:tblGrid>
              <a:tr h="12975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glow rad="1905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S.</a:t>
                      </a:r>
                      <a:r>
                        <a:rPr lang="en-IN" sz="2000" baseline="0" dirty="0" smtClean="0">
                          <a:solidFill>
                            <a:schemeClr val="bg1"/>
                          </a:solidFill>
                          <a:effectLst>
                            <a:glow rad="1905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 NO.</a:t>
                      </a:r>
                      <a:endParaRPr lang="en-IN" sz="2000" dirty="0">
                        <a:solidFill>
                          <a:schemeClr val="bg1"/>
                        </a:solidFill>
                        <a:effectLst>
                          <a:glow rad="190500">
                            <a:schemeClr val="tx1">
                              <a:alpha val="60000"/>
                            </a:schemeClr>
                          </a:glow>
                        </a:effectLst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glow rad="1905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NAME</a:t>
                      </a:r>
                      <a:endParaRPr lang="en-IN" sz="2000" dirty="0">
                        <a:solidFill>
                          <a:schemeClr val="bg1"/>
                        </a:solidFill>
                        <a:effectLst>
                          <a:glow rad="190500">
                            <a:schemeClr val="tx1">
                              <a:alpha val="60000"/>
                            </a:schemeClr>
                          </a:glow>
                        </a:effectLst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glow rad="1905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TECHNIQUES</a:t>
                      </a:r>
                      <a:endParaRPr lang="en-IN" sz="2000" dirty="0">
                        <a:solidFill>
                          <a:schemeClr val="bg1"/>
                        </a:solidFill>
                        <a:effectLst>
                          <a:glow rad="190500">
                            <a:schemeClr val="tx1">
                              <a:alpha val="60000"/>
                            </a:schemeClr>
                          </a:glow>
                        </a:effectLst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glow rad="1905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MERITS</a:t>
                      </a:r>
                      <a:endParaRPr lang="en-IN" sz="2000" dirty="0">
                        <a:solidFill>
                          <a:schemeClr val="bg1"/>
                        </a:solidFill>
                        <a:effectLst>
                          <a:glow rad="190500">
                            <a:schemeClr val="tx1">
                              <a:alpha val="60000"/>
                            </a:schemeClr>
                          </a:glow>
                        </a:effectLst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n w="3175">
                            <a:noFill/>
                            <a:prstDash val="sysDot"/>
                          </a:ln>
                          <a:solidFill>
                            <a:schemeClr val="bg1"/>
                          </a:solidFill>
                          <a:effectLst>
                            <a:glow rad="1905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FUTURE WORK</a:t>
                      </a:r>
                      <a:endParaRPr lang="en-IN" sz="2100" dirty="0">
                        <a:ln w="3175">
                          <a:noFill/>
                          <a:prstDash val="sysDot"/>
                        </a:ln>
                        <a:solidFill>
                          <a:schemeClr val="bg1"/>
                        </a:solidFill>
                        <a:effectLst>
                          <a:glow rad="190500">
                            <a:schemeClr val="tx1">
                              <a:alpha val="60000"/>
                            </a:schemeClr>
                          </a:glow>
                        </a:effectLst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anchor="ctr"/>
                </a:tc>
              </a:tr>
              <a:tr h="1600744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IN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Analysis of Web Site Using Web</a:t>
                      </a:r>
                      <a:r>
                        <a:rPr lang="en-IN" sz="1800" b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Log Expert Tool Based on Web Data Mining.</a:t>
                      </a:r>
                      <a:endParaRPr lang="en-IN" sz="1800" b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Web mining, Web Access Logs,</a:t>
                      </a:r>
                      <a:r>
                        <a:rPr lang="en-IN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Log Files, Analysing.</a:t>
                      </a:r>
                      <a:endParaRPr lang="en-I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Determination of System Error,</a:t>
                      </a:r>
                      <a:r>
                        <a:rPr lang="en-IN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Helps improving Terms and Policies.</a:t>
                      </a:r>
                      <a:endParaRPr lang="en-I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Effective</a:t>
                      </a:r>
                      <a:r>
                        <a:rPr lang="en-IN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improvement of the Algorithm.</a:t>
                      </a:r>
                      <a:endParaRPr lang="en-I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</a:tr>
              <a:tr h="12975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en-IN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Web Usage Pattern Analysis</a:t>
                      </a:r>
                      <a:r>
                        <a:rPr lang="en-IN" b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Through Web Logs: A Review.</a:t>
                      </a:r>
                      <a:endParaRPr lang="en-IN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Web usage pattern, Web server log, Knowledge extraction.</a:t>
                      </a:r>
                      <a:endParaRPr lang="en-I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Discovering</a:t>
                      </a:r>
                      <a:r>
                        <a:rPr lang="en-IN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hidden patterns, identifying non-human users(bots).</a:t>
                      </a:r>
                      <a:endParaRPr lang="en-I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Measures</a:t>
                      </a:r>
                      <a:r>
                        <a:rPr lang="en-IN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to improve popularity using recommendations system.</a:t>
                      </a:r>
                      <a:endParaRPr lang="en-I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26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749" y="693046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EXISTING SYSTEM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71616"/>
            <a:ext cx="9905999" cy="4175376"/>
          </a:xfrm>
        </p:spPr>
        <p:txBody>
          <a:bodyPr>
            <a:normAutofit/>
          </a:bodyPr>
          <a:lstStyle/>
          <a:p>
            <a:pPr marL="343080" indent="-342720" algn="just">
              <a:lnSpc>
                <a:spcPct val="150000"/>
              </a:lnSpc>
              <a:spcBef>
                <a:spcPts val="1001"/>
              </a:spcBef>
              <a:spcAft>
                <a:spcPts val="1200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lang="en-IN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Existing System contains the methods to analyse the log for number of visitors, errors in the system,  getting user reports to check for bots, etc.</a:t>
            </a:r>
          </a:p>
          <a:p>
            <a:pPr marL="343080" indent="-342720" algn="just">
              <a:lnSpc>
                <a:spcPct val="150000"/>
              </a:lnSpc>
              <a:spcBef>
                <a:spcPts val="1001"/>
              </a:spcBef>
              <a:spcAft>
                <a:spcPts val="1200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lang="en-IN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cannot see an effective GUI in the existing project.</a:t>
            </a:r>
            <a:endParaRPr lang="en-US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28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749" y="693046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PROPOSED SYSTEM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71616"/>
            <a:ext cx="9905999" cy="4175376"/>
          </a:xfrm>
        </p:spPr>
        <p:txBody>
          <a:bodyPr>
            <a:normAutofit/>
          </a:bodyPr>
          <a:lstStyle/>
          <a:p>
            <a:pPr marL="343080" indent="-342720" algn="just">
              <a:lnSpc>
                <a:spcPct val="150000"/>
              </a:lnSpc>
              <a:spcBef>
                <a:spcPts val="1001"/>
              </a:spcBef>
              <a:spcAft>
                <a:spcPts val="1200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lang="en-IN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Along with the features if the existing system, we are trying to give more user friendly visualisations.</a:t>
            </a:r>
          </a:p>
          <a:p>
            <a:pPr marL="343080" indent="-342720" algn="just">
              <a:lnSpc>
                <a:spcPct val="150000"/>
              </a:lnSpc>
              <a:spcBef>
                <a:spcPts val="1001"/>
              </a:spcBef>
              <a:spcAft>
                <a:spcPts val="1200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lang="en-IN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can be done with the help of good GUI system in the project.</a:t>
            </a:r>
          </a:p>
          <a:p>
            <a:pPr marL="343080" indent="-342720" algn="just">
              <a:lnSpc>
                <a:spcPct val="150000"/>
              </a:lnSpc>
              <a:spcBef>
                <a:spcPts val="1001"/>
              </a:spcBef>
              <a:spcAft>
                <a:spcPts val="1200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lang="en-IN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are also trying to improve the output graphs for easier understanding.</a:t>
            </a:r>
            <a:endParaRPr lang="en-US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49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749" y="409970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SYSTEM ARCHITECTURE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403849"/>
              </p:ext>
            </p:extLst>
          </p:nvPr>
        </p:nvGraphicFramePr>
        <p:xfrm>
          <a:off x="1141413" y="1900238"/>
          <a:ext cx="9906000" cy="417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099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7351" y="2255629"/>
            <a:ext cx="4105792" cy="2346742"/>
          </a:xfrm>
        </p:spPr>
        <p:txBody>
          <a:bodyPr>
            <a:normAutofit/>
          </a:bodyPr>
          <a:lstStyle/>
          <a:p>
            <a:pPr algn="ctr"/>
            <a:r>
              <a:rPr lang="en-IN" sz="4400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IN  PROGRESS…</a:t>
            </a:r>
            <a:endParaRPr lang="en-IN" sz="4400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913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407</TotalTime>
  <Words>443</Words>
  <Application>Microsoft Office PowerPoint</Application>
  <PresentationFormat>Widescreen</PresentationFormat>
  <Paragraphs>66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Microsoft YaHei UI</vt:lpstr>
      <vt:lpstr>Arial</vt:lpstr>
      <vt:lpstr>Courier New</vt:lpstr>
      <vt:lpstr>DejaVu Sans</vt:lpstr>
      <vt:lpstr>Open Sans</vt:lpstr>
      <vt:lpstr>Open Sans Semibold</vt:lpstr>
      <vt:lpstr>Russo One</vt:lpstr>
      <vt:lpstr>Times New Roman</vt:lpstr>
      <vt:lpstr>Trebuchet MS</vt:lpstr>
      <vt:lpstr>Tw Cen MT</vt:lpstr>
      <vt:lpstr>Wingdings</vt:lpstr>
      <vt:lpstr>Circuit</vt:lpstr>
      <vt:lpstr>PowerPoint Presentation</vt:lpstr>
      <vt:lpstr>Introduction</vt:lpstr>
      <vt:lpstr>ABSTRACT</vt:lpstr>
      <vt:lpstr>LITERATURE SURVEY</vt:lpstr>
      <vt:lpstr>EXISTING SYSTEM</vt:lpstr>
      <vt:lpstr>PROPOSED SYSTEM</vt:lpstr>
      <vt:lpstr>SYSTEM ARCHITECTURE</vt:lpstr>
      <vt:lpstr>IN  PROGRESS…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DEVELOPMENT OF THE                    SELFGUIDENCE SMART STICK FOR                 VISUALLY IMAPIRED PERSON</dc:title>
  <dc:subject/>
  <dc:creator>Student</dc:creator>
  <dc:description/>
  <cp:lastModifiedBy>praveenmarvelkpn@outlook.com</cp:lastModifiedBy>
  <cp:revision>268</cp:revision>
  <dcterms:created xsi:type="dcterms:W3CDTF">2019-09-26T04:42:00Z</dcterms:created>
  <dcterms:modified xsi:type="dcterms:W3CDTF">2020-10-22T08:35:44Z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1033-11.2.0.9665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