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0"/>
  </p:notesMasterIdLst>
  <p:sldIdLst>
    <p:sldId id="256" r:id="rId2"/>
    <p:sldId id="259" r:id="rId3"/>
    <p:sldId id="270" r:id="rId4"/>
    <p:sldId id="266" r:id="rId5"/>
    <p:sldId id="267" r:id="rId6"/>
    <p:sldId id="268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DB4266-BE69-4F7F-A599-A3815C2C4B49}">
          <p14:sldIdLst>
            <p14:sldId id="256"/>
            <p14:sldId id="259"/>
            <p14:sldId id="270"/>
          </p14:sldIdLst>
        </p14:section>
        <p14:section name="Untitled Section" id="{14E60262-3136-45C5-B1BE-AFC16C0FD91C}">
          <p14:sldIdLst>
            <p14:sldId id="266"/>
            <p14:sldId id="267"/>
            <p14:sldId id="268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1376E3"/>
    <a:srgbClr val="0E56A6"/>
    <a:srgbClr val="002164"/>
    <a:srgbClr val="207894"/>
    <a:srgbClr val="25A4D1"/>
    <a:srgbClr val="00D694"/>
    <a:srgbClr val="16FFB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</dgm:pt>
    <dgm:pt modelId="{056207CF-9F58-405F-A833-F7586576B34E}" type="pres">
      <dgm:prSet presAssocID="{B698D731-9C8F-4CC2-8D55-1C3E5E1DEAE0}" presName="sibTrans" presStyleLbl="sibTrans2D1" presStyleIdx="0" presStyleCnt="4"/>
      <dgm:spPr/>
    </dgm:pt>
    <dgm:pt modelId="{6AF04EC4-BFA3-437A-B4BA-2A59FE26435E}" type="pres">
      <dgm:prSet presAssocID="{B698D731-9C8F-4CC2-8D55-1C3E5E1DEAE0}" presName="connectorText" presStyleLbl="sibTrans2D1" presStyleIdx="0" presStyleCnt="4"/>
      <dgm:spPr/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</dgm:pt>
    <dgm:pt modelId="{6F5942D6-A099-4E54-BD92-BF4593AD4572}" type="pres">
      <dgm:prSet presAssocID="{A93EF5DE-7609-4209-A000-05A3889A49DA}" presName="connectorText" presStyleLbl="sibTrans2D1" presStyleIdx="1" presStyleCnt="4"/>
      <dgm:spPr/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</dgm:pt>
    <dgm:pt modelId="{BFB9173D-06BF-4BC2-AFD6-081808845775}" type="pres">
      <dgm:prSet presAssocID="{EE85D5C1-C6FB-4AEC-B47E-D0A2A4703B11}" presName="connectorText" presStyleLbl="sibTrans2D1" presStyleIdx="2" presStyleCnt="4"/>
      <dgm:spPr/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</dgm:pt>
    <dgm:pt modelId="{FCE56590-496D-4FD5-85DE-89534EF95893}" type="pres">
      <dgm:prSet presAssocID="{E8B8F4BF-4CE5-46DB-B87C-8D4A37602DC5}" presName="sibTrans" presStyleLbl="sibTrans2D1" presStyleIdx="3" presStyleCnt="4"/>
      <dgm:spPr/>
    </dgm:pt>
    <dgm:pt modelId="{327903EB-9200-42C2-A929-84AAF10EA8EF}" type="pres">
      <dgm:prSet presAssocID="{E8B8F4BF-4CE5-46DB-B87C-8D4A37602DC5}" presName="connectorText" presStyleLbl="sibTrans2D1" presStyleIdx="3" presStyleCnt="4"/>
      <dgm:spPr/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284DF0-EAC6-4065-B491-D4FDDA1EBCAC}" type="presOf" srcId="{A93EF5DE-7609-4209-A000-05A3889A49DA}" destId="{10C5E952-AE32-4CFE-BA5A-7258D03A50EB}" srcOrd="0" destOrd="0" presId="urn:microsoft.com/office/officeart/2005/8/layout/process1"/>
    <dgm:cxn modelId="{EE7649A1-818D-4C13-8958-A653D3183F5A}" type="presOf" srcId="{635C8A57-031A-4E5C-990C-7CB76A99AC2C}" destId="{1F184332-3C60-4B1B-A973-3283C9A71795}" srcOrd="0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BED3A467-FD0A-43E7-88D0-06CD74E898FB}" type="presOf" srcId="{EE85D5C1-C6FB-4AEC-B47E-D0A2A4703B11}" destId="{DE7E2020-BC8C-4068-B211-B36C6BEAA0D2}" srcOrd="0" destOrd="0" presId="urn:microsoft.com/office/officeart/2005/8/layout/process1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AE313AA2-AF46-440A-838B-BCD21A60A805}" type="presOf" srcId="{E8B8F4BF-4CE5-46DB-B87C-8D4A37602DC5}" destId="{FCE56590-496D-4FD5-85DE-89534EF95893}" srcOrd="0" destOrd="0" presId="urn:microsoft.com/office/officeart/2005/8/layout/process1"/>
    <dgm:cxn modelId="{8B4ACDCF-FFE1-49C3-AEF5-585ED3665B69}" type="presOf" srcId="{8C0EA339-79F4-42E4-8F4B-3C64F43D8481}" destId="{0BE14009-EC52-49F6-BDA1-B1D769007F5F}" srcOrd="0" destOrd="0" presId="urn:microsoft.com/office/officeart/2005/8/layout/process1"/>
    <dgm:cxn modelId="{374E6603-747B-411B-B32A-92673F5E129D}" type="presOf" srcId="{B698D731-9C8F-4CC2-8D55-1C3E5E1DEAE0}" destId="{6AF04EC4-BFA3-437A-B4BA-2A59FE26435E}" srcOrd="1" destOrd="0" presId="urn:microsoft.com/office/officeart/2005/8/layout/process1"/>
    <dgm:cxn modelId="{46757B0B-C477-4B4C-A091-CB4075C29238}" type="presOf" srcId="{EE85D5C1-C6FB-4AEC-B47E-D0A2A4703B11}" destId="{BFB9173D-06BF-4BC2-AFD6-081808845775}" srcOrd="1" destOrd="0" presId="urn:microsoft.com/office/officeart/2005/8/layout/process1"/>
    <dgm:cxn modelId="{B5EA77D9-4BA3-4831-B3B8-91B6575B5E01}" type="presOf" srcId="{9B8F15FD-1359-4A00-8DE7-87C206811324}" destId="{032A1E75-F9FC-4527-A250-D473AA4B5E5E}" srcOrd="0" destOrd="0" presId="urn:microsoft.com/office/officeart/2005/8/layout/process1"/>
    <dgm:cxn modelId="{A4CC5C41-90E7-4354-84DB-FE53030C6A2E}" type="presOf" srcId="{E8B8F4BF-4CE5-46DB-B87C-8D4A37602DC5}" destId="{327903EB-9200-42C2-A929-84AAF10EA8EF}" srcOrd="1" destOrd="0" presId="urn:microsoft.com/office/officeart/2005/8/layout/process1"/>
    <dgm:cxn modelId="{638557CE-6068-4811-9ADA-148971D993C4}" type="presOf" srcId="{A0A53B87-62DC-4AED-9C5A-0B6E15C22349}" destId="{A317762D-84C5-4AD3-A0BC-58B4FD2F6595}" srcOrd="0" destOrd="0" presId="urn:microsoft.com/office/officeart/2005/8/layout/process1"/>
    <dgm:cxn modelId="{7BB49852-E91B-427C-A92B-50D0315C8EC6}" type="presOf" srcId="{B698D731-9C8F-4CC2-8D55-1C3E5E1DEAE0}" destId="{056207CF-9F58-405F-A833-F7586576B34E}" srcOrd="0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0F1AC462-6A3F-42D3-ACCE-735F9D0034DB}" type="presOf" srcId="{A93EF5DE-7609-4209-A000-05A3889A49DA}" destId="{6F5942D6-A099-4E54-BD92-BF4593AD4572}" srcOrd="1" destOrd="0" presId="urn:microsoft.com/office/officeart/2005/8/layout/process1"/>
    <dgm:cxn modelId="{025CB808-CB18-41C3-AA5B-309517799463}" type="presOf" srcId="{06C86882-3F05-456E-83C0-D255BB878372}" destId="{A029C8C6-EF56-4045-8CFE-5D11E2107FF6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586A097C-FDEC-42AE-AB53-6780C04A478A}" type="presOf" srcId="{FA8EBFA3-5BB2-43A9-8F1A-082198A0D149}" destId="{63A1EDBC-80C2-4C39-8AB1-49894774D360}" srcOrd="0" destOrd="0" presId="urn:microsoft.com/office/officeart/2005/8/layout/process1"/>
    <dgm:cxn modelId="{BC35C862-F61C-4486-8197-A609A94B64D6}" type="presParOf" srcId="{A317762D-84C5-4AD3-A0BC-58B4FD2F6595}" destId="{0BE14009-EC52-49F6-BDA1-B1D769007F5F}" srcOrd="0" destOrd="0" presId="urn:microsoft.com/office/officeart/2005/8/layout/process1"/>
    <dgm:cxn modelId="{DC6A07C2-0490-4AD8-9318-A9023CC90D3A}" type="presParOf" srcId="{A317762D-84C5-4AD3-A0BC-58B4FD2F6595}" destId="{056207CF-9F58-405F-A833-F7586576B34E}" srcOrd="1" destOrd="0" presId="urn:microsoft.com/office/officeart/2005/8/layout/process1"/>
    <dgm:cxn modelId="{2316F497-8159-42F5-B0ED-362446E5A225}" type="presParOf" srcId="{056207CF-9F58-405F-A833-F7586576B34E}" destId="{6AF04EC4-BFA3-437A-B4BA-2A59FE26435E}" srcOrd="0" destOrd="0" presId="urn:microsoft.com/office/officeart/2005/8/layout/process1"/>
    <dgm:cxn modelId="{1206D3A9-7AE1-4E52-95B2-8B84A9945F39}" type="presParOf" srcId="{A317762D-84C5-4AD3-A0BC-58B4FD2F6595}" destId="{032A1E75-F9FC-4527-A250-D473AA4B5E5E}" srcOrd="2" destOrd="0" presId="urn:microsoft.com/office/officeart/2005/8/layout/process1"/>
    <dgm:cxn modelId="{5E9BB41D-9841-41B5-AF83-2C854690D3E3}" type="presParOf" srcId="{A317762D-84C5-4AD3-A0BC-58B4FD2F6595}" destId="{10C5E952-AE32-4CFE-BA5A-7258D03A50EB}" srcOrd="3" destOrd="0" presId="urn:microsoft.com/office/officeart/2005/8/layout/process1"/>
    <dgm:cxn modelId="{51E3F3EF-1992-44A1-995E-008C774CB0EB}" type="presParOf" srcId="{10C5E952-AE32-4CFE-BA5A-7258D03A50EB}" destId="{6F5942D6-A099-4E54-BD92-BF4593AD4572}" srcOrd="0" destOrd="0" presId="urn:microsoft.com/office/officeart/2005/8/layout/process1"/>
    <dgm:cxn modelId="{64F45CF3-EA9C-4819-B5AF-C05C5A50224A}" type="presParOf" srcId="{A317762D-84C5-4AD3-A0BC-58B4FD2F6595}" destId="{1F184332-3C60-4B1B-A973-3283C9A71795}" srcOrd="4" destOrd="0" presId="urn:microsoft.com/office/officeart/2005/8/layout/process1"/>
    <dgm:cxn modelId="{064EFD5F-C3A3-4509-B510-135F29747BA0}" type="presParOf" srcId="{A317762D-84C5-4AD3-A0BC-58B4FD2F6595}" destId="{DE7E2020-BC8C-4068-B211-B36C6BEAA0D2}" srcOrd="5" destOrd="0" presId="urn:microsoft.com/office/officeart/2005/8/layout/process1"/>
    <dgm:cxn modelId="{818E9763-A736-4F7D-A404-34496793D3EA}" type="presParOf" srcId="{DE7E2020-BC8C-4068-B211-B36C6BEAA0D2}" destId="{BFB9173D-06BF-4BC2-AFD6-081808845775}" srcOrd="0" destOrd="0" presId="urn:microsoft.com/office/officeart/2005/8/layout/process1"/>
    <dgm:cxn modelId="{001821DC-AEC3-4204-A225-CCE7320396D9}" type="presParOf" srcId="{A317762D-84C5-4AD3-A0BC-58B4FD2F6595}" destId="{63A1EDBC-80C2-4C39-8AB1-49894774D360}" srcOrd="6" destOrd="0" presId="urn:microsoft.com/office/officeart/2005/8/layout/process1"/>
    <dgm:cxn modelId="{4CAAC8D7-3900-4027-A01B-9D4764A58DEB}" type="presParOf" srcId="{A317762D-84C5-4AD3-A0BC-58B4FD2F6595}" destId="{FCE56590-496D-4FD5-85DE-89534EF95893}" srcOrd="7" destOrd="0" presId="urn:microsoft.com/office/officeart/2005/8/layout/process1"/>
    <dgm:cxn modelId="{62045F77-7B4A-43CD-A637-32E4E8B17229}" type="presParOf" srcId="{FCE56590-496D-4FD5-85DE-89534EF95893}" destId="{327903EB-9200-42C2-A929-84AAF10EA8EF}" srcOrd="0" destOrd="0" presId="urn:microsoft.com/office/officeart/2005/8/layout/process1"/>
    <dgm:cxn modelId="{93DCB32E-740D-4E86-AC2C-76AC5B090589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4009-EC52-49F6-BDA1-B1D769007F5F}">
      <dsp:nvSpPr>
        <dsp:cNvPr id="0" name=""/>
        <dsp:cNvSpPr/>
      </dsp:nvSpPr>
      <dsp:spPr>
        <a:xfrm>
          <a:off x="101901" y="2161744"/>
          <a:ext cx="2544776" cy="128246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9463" y="2199306"/>
        <a:ext cx="2469652" cy="1207336"/>
      </dsp:txXfrm>
    </dsp:sp>
    <dsp:sp modelId="{056207CF-9F58-405F-A833-F7586576B34E}">
      <dsp:nvSpPr>
        <dsp:cNvPr id="0" name=""/>
        <dsp:cNvSpPr/>
      </dsp:nvSpPr>
      <dsp:spPr>
        <a:xfrm rot="21577450">
          <a:off x="2975417" y="2637147"/>
          <a:ext cx="696958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975418" y="2698663"/>
        <a:ext cx="605135" cy="183647"/>
      </dsp:txXfrm>
    </dsp:sp>
    <dsp:sp modelId="{032A1E75-F9FC-4527-A250-D473AA4B5E5E}">
      <dsp:nvSpPr>
        <dsp:cNvPr id="0" name=""/>
        <dsp:cNvSpPr/>
      </dsp:nvSpPr>
      <dsp:spPr>
        <a:xfrm>
          <a:off x="3961666" y="2134200"/>
          <a:ext cx="2237711" cy="128892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999417" y="2171951"/>
        <a:ext cx="2162209" cy="1213423"/>
      </dsp:txXfrm>
    </dsp:sp>
    <dsp:sp modelId="{10C5E952-AE32-4CFE-BA5A-7258D03A50EB}">
      <dsp:nvSpPr>
        <dsp:cNvPr id="0" name=""/>
        <dsp:cNvSpPr/>
      </dsp:nvSpPr>
      <dsp:spPr>
        <a:xfrm rot="5771">
          <a:off x="6547914" y="2628708"/>
          <a:ext cx="738900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547914" y="2689846"/>
        <a:ext cx="647077" cy="183647"/>
      </dsp:txXfrm>
    </dsp:sp>
    <dsp:sp modelId="{1F184332-3C60-4B1B-A973-3283C9A71795}">
      <dsp:nvSpPr>
        <dsp:cNvPr id="0" name=""/>
        <dsp:cNvSpPr/>
      </dsp:nvSpPr>
      <dsp:spPr>
        <a:xfrm>
          <a:off x="7593527" y="2222003"/>
          <a:ext cx="2428837" cy="11258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626502" y="2254978"/>
        <a:ext cx="2362887" cy="1059885"/>
      </dsp:txXfrm>
    </dsp:sp>
    <dsp:sp modelId="{DE7E2020-BC8C-4068-B211-B36C6BEAA0D2}">
      <dsp:nvSpPr>
        <dsp:cNvPr id="0" name=""/>
        <dsp:cNvSpPr/>
      </dsp:nvSpPr>
      <dsp:spPr>
        <a:xfrm rot="8064985">
          <a:off x="7525165" y="3624866"/>
          <a:ext cx="61964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7603208" y="3653288"/>
        <a:ext cx="527818" cy="183647"/>
      </dsp:txXfrm>
    </dsp:sp>
    <dsp:sp modelId="{63A1EDBC-80C2-4C39-8AB1-49894774D360}">
      <dsp:nvSpPr>
        <dsp:cNvPr id="0" name=""/>
        <dsp:cNvSpPr/>
      </dsp:nvSpPr>
      <dsp:spPr>
        <a:xfrm>
          <a:off x="5428691" y="4182919"/>
          <a:ext cx="2717216" cy="13284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67600" y="4221828"/>
        <a:ext cx="2639398" cy="1250650"/>
      </dsp:txXfrm>
    </dsp:sp>
    <dsp:sp modelId="{FCE56590-496D-4FD5-85DE-89534EF95893}">
      <dsp:nvSpPr>
        <dsp:cNvPr id="0" name=""/>
        <dsp:cNvSpPr/>
      </dsp:nvSpPr>
      <dsp:spPr>
        <a:xfrm rot="10817234">
          <a:off x="4133576" y="4683017"/>
          <a:ext cx="88002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225398" y="4744462"/>
        <a:ext cx="788198" cy="183647"/>
      </dsp:txXfrm>
    </dsp:sp>
    <dsp:sp modelId="{A029C8C6-EF56-4045-8CFE-5D11E2107FF6}">
      <dsp:nvSpPr>
        <dsp:cNvPr id="0" name=""/>
        <dsp:cNvSpPr/>
      </dsp:nvSpPr>
      <dsp:spPr>
        <a:xfrm>
          <a:off x="1767669" y="4222525"/>
          <a:ext cx="2000624" cy="12089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803078" y="4257934"/>
        <a:ext cx="1929806" cy="113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E47DD8-0FB0-4B26-AACD-4D65DB2C0DC3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SRIT IDP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8793A4-66DB-4D24-BB2D-499657B8EC5C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FFD9CA7-B465-4F80-B3FB-43924DAFC746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4B523E-D754-444C-ABDC-26630B739DB9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D28D7DC-5C8C-4B60-9461-D00776FEFD1A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2F754CF-E0CB-49BB-B4B9-F26C75CB612E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84BD21-8D38-49CA-8F3D-4180B4EDF774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4EFAE02-EB49-4706-B684-065151EE3B09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FD1114D-660C-4E6C-8B28-6A78E267E5A6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593A231-D4DD-40B7-965F-A9FB42DD5415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FDF4801-01B2-4D97-8664-34E305A529A5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73E892C-BB54-4BDA-B534-158E92DEAB36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5A05A9D-6A18-4BA5-ABB6-5A4C527E80F6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2AE-40CB-47EA-AC79-70A359F4422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SRIT IDP - REVIEW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BC746-49E3-4A04-B250-2C40DD07073B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D4A7E9E-00AA-4E71-A82C-D47FA2556C0E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A96D9E6-35E5-4258-94DB-4DC3CAB6CC19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912FCEF-C814-44F2-B065-F3E816063006}" type="datetime1">
              <a:rPr lang="en-US" sz="900" b="0" strike="noStrike" spc="-1" smtClean="0">
                <a:latin typeface="Times New Roman"/>
              </a:rPr>
              <a:t>11/2/2020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SRIT IDP - REVIEW 2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9600" b="1" u="sng" strike="noStrike" spc="-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919" y="6401359"/>
            <a:ext cx="5124886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SRIT IDP - REVIEW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35508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2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14729"/>
              </p:ext>
            </p:extLst>
          </p:nvPr>
        </p:nvGraphicFramePr>
        <p:xfrm>
          <a:off x="1109273" y="409970"/>
          <a:ext cx="13907065" cy="775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3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2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MODULES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4189"/>
            <a:ext cx="10174288" cy="5069473"/>
          </a:xfrm>
        </p:spPr>
        <p:txBody>
          <a:bodyPr>
            <a:normAutofit fontScale="92500" lnSpcReduction="10000"/>
          </a:bodyPr>
          <a:lstStyle/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Module: </a:t>
            </a:r>
            <a:endParaRPr lang="en-US" spc="-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 consists of imports of all other modules, and it does the launch of the GUI application.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GUI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module has all the GUI handling parts like initiating the window, accessing and transferring controls over the processes, etc.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frontEndGUI.py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 has the most fundamental part of the program – analyzing and segregating information about the web server log.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logaLyzer.py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Graph Generator Module: 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Graph Generator module helps visualize the segregated data with help of graphs. (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graphGenerator.py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436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4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38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6229" r="50196" b="33572"/>
          <a:stretch/>
        </p:blipFill>
        <p:spPr>
          <a:xfrm>
            <a:off x="2472531" y="1631365"/>
            <a:ext cx="7243761" cy="4573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5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56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9772" r="44102" b="15191"/>
          <a:stretch/>
        </p:blipFill>
        <p:spPr>
          <a:xfrm>
            <a:off x="2572543" y="1300164"/>
            <a:ext cx="7043738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6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17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Thank</a:t>
            </a:r>
            <a:b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</a:br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you!</a:t>
            </a:r>
            <a:endParaRPr lang="en-IN" sz="48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340" y="4714875"/>
            <a:ext cx="992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Project’s GitHub Link: https://github.com/Santhosh-23mj/LogaLyzer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5340" y="6282416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7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4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  PROGRESS…</a:t>
            </a:r>
            <a:endParaRPr lang="en-IN" sz="44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7525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SRIT IDP - REVIEW 2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8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347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Microsoft YaHei UI</vt:lpstr>
      <vt:lpstr>Arial</vt:lpstr>
      <vt:lpstr>Courier New</vt:lpstr>
      <vt:lpstr>DejaVu Sans</vt:lpstr>
      <vt:lpstr>Open Sans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SYSTEM ARCHITECTURE</vt:lpstr>
      <vt:lpstr>MODULES</vt:lpstr>
      <vt:lpstr>OUTPUT 1</vt:lpstr>
      <vt:lpstr>OUTPUT 1</vt:lpstr>
      <vt:lpstr>Thank you!</vt:lpstr>
      <vt:lpstr>IN  PROGRESS…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279</cp:revision>
  <dcterms:created xsi:type="dcterms:W3CDTF">2019-09-26T04:42:00Z</dcterms:created>
  <dcterms:modified xsi:type="dcterms:W3CDTF">2020-11-02T07:59:34Z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