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58" r:id="rId4"/>
    <p:sldId id="259" r:id="rId5"/>
    <p:sldId id="260" r:id="rId6"/>
    <p:sldId id="261" r:id="rId7"/>
    <p:sldId id="262" r:id="rId8"/>
    <p:sldId id="271" r:id="rId9"/>
    <p:sldId id="268" r:id="rId10"/>
    <p:sldId id="269" r:id="rId11"/>
    <p:sldId id="270"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2" d="100"/>
          <a:sy n="82" d="100"/>
        </p:scale>
        <p:origin x="4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2A6593-7A68-3308-C3BC-D442A3661D5C}"/>
              </a:ext>
            </a:extLst>
          </p:cNvPr>
          <p:cNvSpPr txBox="1"/>
          <p:nvPr/>
        </p:nvSpPr>
        <p:spPr>
          <a:xfrm>
            <a:off x="5181600" y="2620089"/>
            <a:ext cx="1828800" cy="400110"/>
          </a:xfrm>
          <a:prstGeom prst="rect">
            <a:avLst/>
          </a:prstGeom>
          <a:noFill/>
        </p:spPr>
        <p:txBody>
          <a:bodyPr wrap="square" rtlCol="0">
            <a:spAutoFit/>
          </a:bodyPr>
          <a:lstStyle/>
          <a:p>
            <a:pPr algn="l"/>
            <a:endParaRPr lang="en-US" sz="2000" b="1" dirty="0"/>
          </a:p>
        </p:txBody>
      </p:sp>
      <p:sp>
        <p:nvSpPr>
          <p:cNvPr id="3" name="TextBox 2">
            <a:extLst>
              <a:ext uri="{FF2B5EF4-FFF2-40B4-BE49-F238E27FC236}">
                <a16:creationId xmlns:a16="http://schemas.microsoft.com/office/drawing/2014/main" id="{986482E3-77C2-36D7-41C1-2FC8F62652CF}"/>
              </a:ext>
            </a:extLst>
          </p:cNvPr>
          <p:cNvSpPr txBox="1"/>
          <p:nvPr/>
        </p:nvSpPr>
        <p:spPr>
          <a:xfrm rot="10800000" flipV="1">
            <a:off x="1698231" y="941708"/>
            <a:ext cx="8140925" cy="52322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l"/>
            <a:r>
              <a:rPr lang="en-US" sz="2800" b="1" dirty="0">
                <a:solidFill>
                  <a:schemeClr val="tx1"/>
                </a:solidFill>
              </a:rPr>
              <a:t>TOPIC :   A MATERIAL DESIGN STUDY APP</a:t>
            </a:r>
          </a:p>
        </p:txBody>
      </p:sp>
      <p:sp>
        <p:nvSpPr>
          <p:cNvPr id="5" name="TextBox 4">
            <a:extLst>
              <a:ext uri="{FF2B5EF4-FFF2-40B4-BE49-F238E27FC236}">
                <a16:creationId xmlns:a16="http://schemas.microsoft.com/office/drawing/2014/main" id="{FC455071-67CB-18F7-7C5E-07508EA482A2}"/>
              </a:ext>
            </a:extLst>
          </p:cNvPr>
          <p:cNvSpPr txBox="1"/>
          <p:nvPr/>
        </p:nvSpPr>
        <p:spPr>
          <a:xfrm rot="10800000" flipV="1">
            <a:off x="4518525" y="2282033"/>
            <a:ext cx="4983749" cy="2677656"/>
          </a:xfrm>
          <a:prstGeom prst="rect">
            <a:avLst/>
          </a:prstGeom>
          <a:noFill/>
        </p:spPr>
        <p:txBody>
          <a:bodyPr wrap="square" rtlCol="0">
            <a:spAutoFit/>
          </a:bodyPr>
          <a:lstStyle/>
          <a:p>
            <a:pPr algn="l"/>
            <a:r>
              <a:rPr lang="en-US" sz="2400" b="1" dirty="0"/>
              <a:t>TEAM MEMBERS:</a:t>
            </a:r>
          </a:p>
          <a:p>
            <a:pPr algn="l"/>
            <a:r>
              <a:rPr lang="en-US" sz="2400" b="1" dirty="0"/>
              <a:t>                        </a:t>
            </a:r>
          </a:p>
          <a:p>
            <a:pPr algn="l"/>
            <a:r>
              <a:rPr lang="en-US" sz="2400" b="1" dirty="0"/>
              <a:t>                         SRI RAM C</a:t>
            </a:r>
          </a:p>
          <a:p>
            <a:pPr algn="l"/>
            <a:r>
              <a:rPr lang="en-US" sz="2400" b="1" dirty="0"/>
              <a:t>                         SANTHOSH S</a:t>
            </a:r>
          </a:p>
          <a:p>
            <a:pPr algn="l"/>
            <a:r>
              <a:rPr lang="en-US" sz="2400" b="1" dirty="0"/>
              <a:t>                         SUSTHIK RAJA G</a:t>
            </a:r>
          </a:p>
          <a:p>
            <a:pPr algn="l"/>
            <a:r>
              <a:rPr lang="en-US" sz="2400" b="1"/>
              <a:t>                         MATHAN KUMAR </a:t>
            </a:r>
            <a:endParaRPr lang="en-US" sz="2400" b="1" dirty="0"/>
          </a:p>
          <a:p>
            <a:pPr algn="l"/>
            <a:r>
              <a:rPr lang="en-US" sz="2400" b="1" dirty="0"/>
              <a:t>                         </a:t>
            </a:r>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2DBA1B-3814-3587-5125-56A5A363AD2F}"/>
              </a:ext>
            </a:extLst>
          </p:cNvPr>
          <p:cNvSpPr txBox="1"/>
          <p:nvPr/>
        </p:nvSpPr>
        <p:spPr>
          <a:xfrm>
            <a:off x="5199424" y="2534652"/>
            <a:ext cx="1828800" cy="923330"/>
          </a:xfrm>
          <a:prstGeom prst="rect">
            <a:avLst/>
          </a:prstGeom>
          <a:noFill/>
        </p:spPr>
        <p:txBody>
          <a:bodyPr wrap="square" rtlCol="0">
            <a:spAutoFit/>
          </a:bodyPr>
          <a:lstStyle/>
          <a:p>
            <a:pPr algn="l"/>
            <a:endParaRPr lang="en-US" dirty="0"/>
          </a:p>
          <a:p>
            <a:pPr algn="l"/>
            <a:endParaRPr lang="en-US" dirty="0"/>
          </a:p>
          <a:p>
            <a:pPr algn="l"/>
            <a:endParaRPr lang="en-US" dirty="0"/>
          </a:p>
        </p:txBody>
      </p:sp>
      <p:sp>
        <p:nvSpPr>
          <p:cNvPr id="3" name="TextBox 2">
            <a:extLst>
              <a:ext uri="{FF2B5EF4-FFF2-40B4-BE49-F238E27FC236}">
                <a16:creationId xmlns:a16="http://schemas.microsoft.com/office/drawing/2014/main" id="{792BCFA5-F461-C0C3-AE0D-895D7AEF96CC}"/>
              </a:ext>
            </a:extLst>
          </p:cNvPr>
          <p:cNvSpPr txBox="1"/>
          <p:nvPr/>
        </p:nvSpPr>
        <p:spPr>
          <a:xfrm>
            <a:off x="5199424" y="2534652"/>
            <a:ext cx="1828800" cy="923330"/>
          </a:xfrm>
          <a:prstGeom prst="rect">
            <a:avLst/>
          </a:prstGeom>
          <a:noFill/>
        </p:spPr>
        <p:txBody>
          <a:bodyPr wrap="square" rtlCol="0">
            <a:spAutoFit/>
          </a:bodyPr>
          <a:lstStyle/>
          <a:p>
            <a:pPr algn="l"/>
            <a:endParaRPr lang="en-US" dirty="0"/>
          </a:p>
          <a:p>
            <a:pPr algn="l"/>
            <a:endParaRPr lang="en-US" dirty="0"/>
          </a:p>
          <a:p>
            <a:pPr algn="l"/>
            <a:endParaRPr lang="en-US" dirty="0"/>
          </a:p>
        </p:txBody>
      </p:sp>
      <p:pic>
        <p:nvPicPr>
          <p:cNvPr id="4" name="Picture 3">
            <a:extLst>
              <a:ext uri="{FF2B5EF4-FFF2-40B4-BE49-F238E27FC236}">
                <a16:creationId xmlns:a16="http://schemas.microsoft.com/office/drawing/2014/main" id="{9F6CE96C-187F-CF4F-3D30-B6858A547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297" y="463439"/>
            <a:ext cx="6363369" cy="6024701"/>
          </a:xfrm>
          <a:prstGeom prst="rect">
            <a:avLst/>
          </a:prstGeom>
        </p:spPr>
      </p:pic>
    </p:spTree>
    <p:extLst>
      <p:ext uri="{BB962C8B-B14F-4D97-AF65-F5344CB8AC3E}">
        <p14:creationId xmlns:p14="http://schemas.microsoft.com/office/powerpoint/2010/main" val="161479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EB8938-70C6-B501-0F54-B78562A3D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224" y="712984"/>
            <a:ext cx="6536757" cy="5870964"/>
          </a:xfrm>
          <a:prstGeom prst="rect">
            <a:avLst/>
          </a:prstGeom>
        </p:spPr>
      </p:pic>
    </p:spTree>
    <p:extLst>
      <p:ext uri="{BB962C8B-B14F-4D97-AF65-F5344CB8AC3E}">
        <p14:creationId xmlns:p14="http://schemas.microsoft.com/office/powerpoint/2010/main" val="30774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5457EC-D5E3-99A1-EBFE-5539040AB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578" y="516912"/>
            <a:ext cx="6505965" cy="5971228"/>
          </a:xfrm>
          <a:prstGeom prst="rect">
            <a:avLst/>
          </a:prstGeom>
        </p:spPr>
      </p:pic>
    </p:spTree>
    <p:extLst>
      <p:ext uri="{BB962C8B-B14F-4D97-AF65-F5344CB8AC3E}">
        <p14:creationId xmlns:p14="http://schemas.microsoft.com/office/powerpoint/2010/main" val="50596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a:xfrm>
            <a:off x="980351" y="0"/>
            <a:ext cx="8596668" cy="463439"/>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                      DESCRIPTION</a:t>
            </a:r>
          </a:p>
        </p:txBody>
      </p:sp>
      <p:sp>
        <p:nvSpPr>
          <p:cNvPr id="4" name="Content Placeholder 3">
            <a:extLst>
              <a:ext uri="{FF2B5EF4-FFF2-40B4-BE49-F238E27FC236}">
                <a16:creationId xmlns:a16="http://schemas.microsoft.com/office/drawing/2014/main" id="{C908F609-DFEE-A89B-17A8-BBD02930867D}"/>
              </a:ext>
            </a:extLst>
          </p:cNvPr>
          <p:cNvSpPr>
            <a:spLocks noGrp="1"/>
          </p:cNvSpPr>
          <p:nvPr>
            <p:ph idx="1"/>
          </p:nvPr>
        </p:nvSpPr>
        <p:spPr>
          <a:xfrm>
            <a:off x="837755" y="695157"/>
            <a:ext cx="8596668" cy="5699403"/>
          </a:xfrm>
        </p:spPr>
        <p:txBody>
          <a:bodyPr>
            <a:normAutofit fontScale="92500" lnSpcReduction="10000"/>
          </a:bodyPr>
          <a:lstStyle/>
          <a:p>
            <a:pPr marL="0" indent="0">
              <a:buNone/>
            </a:pPr>
            <a:r>
              <a:rPr lang="en-US" b="1" dirty="0"/>
              <a:t>
A Material Design study app is an educational tool designed to help users organize, manage, and track their learning activities through an intuitive and visually appealing interface inspired by Google’s Material Design principles. The app aims to provide a streamlined, user-friendly experience that makes studying more efficient and enjoyable by offering easy navigation, interactive elements, and personalized learning tools.
The core features of this app would include:
Organized Study Materials:
 Users can categorize study materials by subject, topic, or lesson, with visually distinct cards and lists for easy browsing and access.
Task Management: 
The app allows users to set tasks, reminders, and study goals, helping them stay on track with their study plans.
Study Timers: 
A built-in timer or </a:t>
            </a:r>
            <a:r>
              <a:rPr lang="en-US" b="1" dirty="0" err="1"/>
              <a:t>Pomodoro</a:t>
            </a:r>
            <a:r>
              <a:rPr lang="en-US" b="1" dirty="0"/>
              <a:t> clock helps users manage study sessions and break times, encouraging focused, productive learning.</a:t>
            </a:r>
          </a:p>
          <a:p>
            <a:endParaRPr lang="en-US" b="1" dirty="0"/>
          </a:p>
        </p:txBody>
      </p:sp>
    </p:spTree>
    <p:extLst>
      <p:ext uri="{BB962C8B-B14F-4D97-AF65-F5344CB8AC3E}">
        <p14:creationId xmlns:p14="http://schemas.microsoft.com/office/powerpoint/2010/main" val="388445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B1412-4B85-3233-EBEB-AD544E2D2847}"/>
              </a:ext>
            </a:extLst>
          </p:cNvPr>
          <p:cNvSpPr txBox="1"/>
          <p:nvPr/>
        </p:nvSpPr>
        <p:spPr>
          <a:xfrm>
            <a:off x="0" y="144422"/>
            <a:ext cx="1828800" cy="461665"/>
          </a:xfrm>
          <a:prstGeom prst="rect">
            <a:avLst/>
          </a:prstGeom>
          <a:noFill/>
        </p:spPr>
        <p:txBody>
          <a:bodyPr wrap="square" rtlCol="0">
            <a:spAutoFit/>
          </a:bodyPr>
          <a:lstStyle/>
          <a:p>
            <a:pPr algn="l"/>
            <a:r>
              <a:rPr lang="en-US" sz="2400" b="1" dirty="0"/>
              <a:t>PROGRAM:</a:t>
            </a:r>
          </a:p>
        </p:txBody>
      </p:sp>
      <p:sp>
        <p:nvSpPr>
          <p:cNvPr id="3" name="TextBox 2">
            <a:extLst>
              <a:ext uri="{FF2B5EF4-FFF2-40B4-BE49-F238E27FC236}">
                <a16:creationId xmlns:a16="http://schemas.microsoft.com/office/drawing/2014/main" id="{F106220F-D35B-271D-3FFE-080280A94B4F}"/>
              </a:ext>
            </a:extLst>
          </p:cNvPr>
          <p:cNvSpPr txBox="1"/>
          <p:nvPr/>
        </p:nvSpPr>
        <p:spPr>
          <a:xfrm>
            <a:off x="2055171" y="375254"/>
            <a:ext cx="10712561" cy="7571303"/>
          </a:xfrm>
          <a:prstGeom prst="rect">
            <a:avLst/>
          </a:prstGeom>
          <a:noFill/>
        </p:spPr>
        <p:txBody>
          <a:bodyPr wrap="square" rtlCol="0">
            <a:spAutoFit/>
          </a:bodyPr>
          <a:lstStyle/>
          <a:p>
            <a:pPr algn="l"/>
            <a:r>
              <a:rPr lang="en-US" dirty="0"/>
              <a:t>Package </a:t>
            </a:r>
            <a:r>
              <a:rPr lang="en-US" dirty="0" err="1"/>
              <a:t>com.example.owlapplication</a:t>
            </a:r>
            <a:r>
              <a:rPr lang="en-US" dirty="0"/>
              <a:t>
import </a:t>
            </a:r>
            <a:r>
              <a:rPr lang="en-US" dirty="0" err="1"/>
              <a:t>android.content.Context</a:t>
            </a:r>
            <a:r>
              <a:rPr lang="en-US" dirty="0"/>
              <a:t>
import </a:t>
            </a:r>
            <a:r>
              <a:rPr lang="en-US" dirty="0" err="1"/>
              <a:t>android.content.Intent</a:t>
            </a:r>
            <a:r>
              <a:rPr lang="en-US" dirty="0"/>
              <a:t>
import </a:t>
            </a:r>
            <a:r>
              <a:rPr lang="en-US" dirty="0" err="1"/>
              <a:t>android.os.Bundle</a:t>
            </a:r>
            <a:r>
              <a:rPr lang="en-US" dirty="0"/>
              <a:t>
import </a:t>
            </a:r>
            <a:r>
              <a:rPr lang="en-US" dirty="0" err="1"/>
              <a:t>androidx.activity.ComponentActivity</a:t>
            </a:r>
            <a:r>
              <a:rPr lang="en-US" dirty="0"/>
              <a:t>
import </a:t>
            </a:r>
            <a:r>
              <a:rPr lang="en-US" dirty="0" err="1"/>
              <a:t>androidx.activity.compose.setContent</a:t>
            </a:r>
            <a:r>
              <a:rPr lang="en-US" dirty="0"/>
              <a:t>
import </a:t>
            </a:r>
            <a:r>
              <a:rPr lang="en-US" dirty="0" err="1"/>
              <a:t>androidx.compose.foundation.Image</a:t>
            </a:r>
            <a:r>
              <a:rPr lang="en-US" dirty="0"/>
              <a:t>
import </a:t>
            </a:r>
            <a:r>
              <a:rPr lang="en-US" dirty="0" err="1"/>
              <a:t>androidx.compose.foundation.clickable</a:t>
            </a:r>
            <a:r>
              <a:rPr lang="en-US" dirty="0"/>
              <a:t>
import </a:t>
            </a:r>
            <a:r>
              <a:rPr lang="en-US" dirty="0" err="1"/>
              <a:t>androidx.compose.foundation.layout</a:t>
            </a:r>
            <a:r>
              <a:rPr lang="en-US" dirty="0"/>
              <a:t>.*
import </a:t>
            </a:r>
            <a:r>
              <a:rPr lang="en-US" dirty="0" err="1"/>
              <a:t>androidx.compose.foundation.rememberScrollState</a:t>
            </a:r>
            <a:r>
              <a:rPr lang="en-US" dirty="0"/>
              <a:t>
import </a:t>
            </a:r>
            <a:r>
              <a:rPr lang="en-US" dirty="0" err="1"/>
              <a:t>androidx.compose.foundation.verticalScroll</a:t>
            </a:r>
            <a:r>
              <a:rPr lang="en-US" dirty="0"/>
              <a:t>
import </a:t>
            </a:r>
            <a:r>
              <a:rPr lang="en-US" dirty="0" err="1"/>
              <a:t>androidx.compose.material.Card</a:t>
            </a:r>
            <a:r>
              <a:rPr lang="en-US" dirty="0"/>
              <a:t>
import </a:t>
            </a:r>
            <a:r>
              <a:rPr lang="en-US" dirty="0" err="1"/>
              <a:t>androidx.compose.material.Text</a:t>
            </a:r>
            <a:r>
              <a:rPr lang="en-US" dirty="0"/>
              <a:t>
import </a:t>
            </a:r>
            <a:r>
              <a:rPr lang="en-US" dirty="0" err="1"/>
              <a:t>androidx.compose.runtime.Composable</a:t>
            </a:r>
            <a:r>
              <a:rPr lang="en-US" dirty="0"/>
              <a:t>
import </a:t>
            </a:r>
            <a:r>
              <a:rPr lang="en-US" dirty="0" err="1"/>
              <a:t>androidx.compose.ui.Alignment</a:t>
            </a:r>
            <a:r>
              <a:rPr lang="en-US" dirty="0"/>
              <a:t>
import </a:t>
            </a:r>
            <a:r>
              <a:rPr lang="en-US" dirty="0" err="1"/>
              <a:t>androidx.compose.ui.Modifier</a:t>
            </a:r>
            <a:r>
              <a:rPr lang="en-US" dirty="0"/>
              <a:t>
import </a:t>
            </a:r>
            <a:r>
              <a:rPr lang="en-US" dirty="0" err="1"/>
              <a:t>androidx.compose.ui.draw.scale</a:t>
            </a:r>
            <a:r>
              <a:rPr lang="en-US" dirty="0"/>
              <a:t>
import </a:t>
            </a:r>
            <a:r>
              <a:rPr lang="en-US" dirty="0" err="1"/>
              <a:t>androidx.compose.ui.graphics.Color</a:t>
            </a:r>
            <a:r>
              <a:rPr lang="en-US" dirty="0"/>
              <a:t>
import </a:t>
            </a:r>
            <a:r>
              <a:rPr lang="en-US" dirty="0" err="1"/>
              <a:t>androidx.compose.ui.res.painterResource</a:t>
            </a:r>
            <a:r>
              <a:rPr lang="en-US" dirty="0"/>
              <a:t>
import </a:t>
            </a:r>
            <a:r>
              <a:rPr lang="en-US" dirty="0" err="1"/>
              <a:t>androidx.compose.ui.res.stringResource</a:t>
            </a:r>
            <a:r>
              <a:rPr lang="en-US" dirty="0"/>
              <a:t>
import </a:t>
            </a:r>
            <a:r>
              <a:rPr lang="en-US" dirty="0" err="1"/>
              <a:t>androidx.compose.ui.text.font.FontWeight</a:t>
            </a:r>
            <a:r>
              <a:rPr lang="en-US" dirty="0"/>
              <a:t>
import </a:t>
            </a:r>
            <a:r>
              <a:rPr lang="en-US" dirty="0" err="1"/>
              <a:t>androidx.compose.ui.text.style.TextAlign</a:t>
            </a:r>
            <a:r>
              <a:rPr lang="en-US" dirty="0"/>
              <a:t>
</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90796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65C85-AA7A-3988-66FB-D6AB0B89D163}"/>
              </a:ext>
            </a:extLst>
          </p:cNvPr>
          <p:cNvSpPr txBox="1"/>
          <p:nvPr/>
        </p:nvSpPr>
        <p:spPr>
          <a:xfrm>
            <a:off x="828842" y="181810"/>
            <a:ext cx="10534316" cy="7017306"/>
          </a:xfrm>
          <a:prstGeom prst="rect">
            <a:avLst/>
          </a:prstGeom>
          <a:noFill/>
        </p:spPr>
        <p:txBody>
          <a:bodyPr wrap="square" rtlCol="0">
            <a:spAutoFit/>
          </a:bodyPr>
          <a:lstStyle/>
          <a:p>
            <a:pPr algn="l"/>
            <a:r>
              <a:rPr lang="en-US" dirty="0"/>
              <a:t>Class </a:t>
            </a:r>
            <a:r>
              <a:rPr lang="en-US" dirty="0" err="1"/>
              <a:t>MainActivity</a:t>
            </a:r>
            <a:r>
              <a:rPr lang="en-US" dirty="0"/>
              <a:t> : </a:t>
            </a:r>
            <a:r>
              <a:rPr lang="en-US" dirty="0" err="1"/>
              <a:t>ComponentActivity</a:t>
            </a:r>
            <a:r>
              <a:rPr lang="en-US" dirty="0"/>
              <a:t>() {
    override fun </a:t>
            </a:r>
            <a:r>
              <a:rPr lang="en-US" dirty="0" err="1"/>
              <a:t>onCreate</a:t>
            </a:r>
            <a:r>
              <a:rPr lang="en-US" dirty="0"/>
              <a:t>(</a:t>
            </a:r>
            <a:r>
              <a:rPr lang="en-US" dirty="0" err="1"/>
              <a:t>savedInstanceState</a:t>
            </a:r>
            <a:r>
              <a:rPr lang="en-US" dirty="0"/>
              <a:t>: Bundle?) {
        </a:t>
            </a:r>
            <a:r>
              <a:rPr lang="en-US" dirty="0" err="1"/>
              <a:t>super.onCreate</a:t>
            </a:r>
            <a:r>
              <a:rPr lang="en-US" dirty="0"/>
              <a:t>(</a:t>
            </a:r>
            <a:r>
              <a:rPr lang="en-US" dirty="0" err="1"/>
              <a:t>savedInstanceState</a:t>
            </a:r>
            <a:r>
              <a:rPr lang="en-US" dirty="0"/>
              <a:t>)
        </a:t>
            </a:r>
            <a:r>
              <a:rPr lang="en-US" dirty="0" err="1"/>
              <a:t>setContent</a:t>
            </a:r>
            <a:r>
              <a:rPr lang="en-US" dirty="0"/>
              <a:t> {
            </a:t>
            </a:r>
            <a:r>
              <a:rPr lang="en-US" dirty="0" err="1"/>
              <a:t>StudyApp</a:t>
            </a:r>
            <a:r>
              <a:rPr lang="en-US" dirty="0"/>
              <a:t>(this)
        }
    }
}
@Composable
fun </a:t>
            </a:r>
            <a:r>
              <a:rPr lang="en-US" dirty="0" err="1"/>
              <a:t>StudyApp</a:t>
            </a:r>
            <a:r>
              <a:rPr lang="en-US" dirty="0"/>
              <a:t>(context: Context) {
    Column(
        modifier = Modifier
            .padding(20.dp)
            .</a:t>
            </a:r>
            <a:r>
              <a:rPr lang="en-US" dirty="0" err="1"/>
              <a:t>verticalScroll</a:t>
            </a:r>
            <a:r>
              <a:rPr lang="en-US" dirty="0"/>
              <a:t>(</a:t>
            </a:r>
            <a:r>
              <a:rPr lang="en-US" dirty="0" err="1"/>
              <a:t>rememberScrollState</a:t>
            </a:r>
            <a:r>
              <a:rPr lang="en-US" dirty="0"/>
              <a:t>())
    ) {
              Spacer(modifier = </a:t>
            </a:r>
            <a:r>
              <a:rPr lang="en-US" dirty="0" err="1"/>
              <a:t>Modifier.height</a:t>
            </a:r>
            <a:r>
              <a:rPr lang="en-US" dirty="0"/>
              <a:t>(20.dp))
                       </a:t>
            </a:r>
          </a:p>
          <a:p>
            <a:pPr algn="l"/>
            <a:endParaRPr lang="en-US" dirty="0"/>
          </a:p>
        </p:txBody>
      </p:sp>
    </p:spTree>
    <p:extLst>
      <p:ext uri="{BB962C8B-B14F-4D97-AF65-F5344CB8AC3E}">
        <p14:creationId xmlns:p14="http://schemas.microsoft.com/office/powerpoint/2010/main" val="263271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C23583-5E5A-60AA-99C4-1BA93707C52A}"/>
              </a:ext>
            </a:extLst>
          </p:cNvPr>
          <p:cNvSpPr txBox="1"/>
          <p:nvPr/>
        </p:nvSpPr>
        <p:spPr>
          <a:xfrm>
            <a:off x="5199424" y="2534652"/>
            <a:ext cx="1828800" cy="923330"/>
          </a:xfrm>
          <a:prstGeom prst="rect">
            <a:avLst/>
          </a:prstGeom>
          <a:noFill/>
        </p:spPr>
        <p:txBody>
          <a:bodyPr wrap="square" rtlCol="0">
            <a:spAutoFit/>
          </a:bodyPr>
          <a:lstStyle/>
          <a:p>
            <a:pPr algn="l"/>
            <a:endParaRPr lang="en-US" dirty="0"/>
          </a:p>
          <a:p>
            <a:pPr algn="l"/>
            <a:endParaRPr lang="en-US" dirty="0"/>
          </a:p>
          <a:p>
            <a:pPr algn="l"/>
            <a:endParaRPr lang="en-US" dirty="0"/>
          </a:p>
        </p:txBody>
      </p:sp>
      <p:sp>
        <p:nvSpPr>
          <p:cNvPr id="2" name="TextBox 1">
            <a:extLst>
              <a:ext uri="{FF2B5EF4-FFF2-40B4-BE49-F238E27FC236}">
                <a16:creationId xmlns:a16="http://schemas.microsoft.com/office/drawing/2014/main" id="{5B02F357-D25F-CC8E-A51A-92FA7FE06EC0}"/>
              </a:ext>
            </a:extLst>
          </p:cNvPr>
          <p:cNvSpPr txBox="1"/>
          <p:nvPr/>
        </p:nvSpPr>
        <p:spPr>
          <a:xfrm>
            <a:off x="356491" y="0"/>
            <a:ext cx="11479018" cy="7571303"/>
          </a:xfrm>
          <a:prstGeom prst="rect">
            <a:avLst/>
          </a:prstGeom>
          <a:noFill/>
        </p:spPr>
        <p:txBody>
          <a:bodyPr wrap="square" rtlCol="0">
            <a:spAutoFit/>
          </a:bodyPr>
          <a:lstStyle/>
          <a:p>
            <a:pPr algn="l"/>
            <a:r>
              <a:rPr lang="en-US" dirty="0"/>
              <a:t>Column(
                </a:t>
            </a:r>
            <a:r>
              <a:rPr lang="en-US" dirty="0" err="1"/>
              <a:t>horizontalAlignment</a:t>
            </a:r>
            <a:r>
              <a:rPr lang="en-US" dirty="0"/>
              <a:t> = </a:t>
            </a:r>
            <a:r>
              <a:rPr lang="en-US" dirty="0" err="1"/>
              <a:t>Alignment.CenterHorizontally</a:t>
            </a:r>
            <a:r>
              <a:rPr lang="en-US" dirty="0"/>
              <a:t>
            ) {
                Image(
                    </a:t>
            </a:r>
            <a:r>
              <a:rPr lang="en-US" dirty="0" err="1"/>
              <a:t>painterResource</a:t>
            </a:r>
            <a:r>
              <a:rPr lang="en-US" dirty="0"/>
              <a:t>(id = R.drawable.img_1), </a:t>
            </a:r>
            <a:r>
              <a:rPr lang="en-US" dirty="0" err="1"/>
              <a:t>contentDescription</a:t>
            </a:r>
            <a:r>
              <a:rPr lang="en-US" dirty="0"/>
              <a:t> = “”,
                    modifier = Modifier
                        .height(150.dp)
                        .scale(</a:t>
            </a:r>
            <a:r>
              <a:rPr lang="en-US" dirty="0" err="1"/>
              <a:t>scaleX</a:t>
            </a:r>
            <a:r>
              <a:rPr lang="en-US" dirty="0"/>
              <a:t> = 1.2F, </a:t>
            </a:r>
            <a:r>
              <a:rPr lang="en-US" dirty="0" err="1"/>
              <a:t>scaleY</a:t>
            </a:r>
            <a:r>
              <a:rPr lang="en-US" dirty="0"/>
              <a:t> = 1F)
                )
                Text(text = </a:t>
            </a:r>
            <a:r>
              <a:rPr lang="en-US" dirty="0" err="1"/>
              <a:t>stringResource</a:t>
            </a:r>
            <a:r>
              <a:rPr lang="en-US" dirty="0"/>
              <a:t>(id = R.string.course1),color = Color(0xFFFFA500),
                    </a:t>
            </a:r>
            <a:r>
              <a:rPr lang="en-US" dirty="0" err="1"/>
              <a:t>fontSize</a:t>
            </a:r>
            <a:r>
              <a:rPr lang="en-US" dirty="0"/>
              <a:t> = 16.sp)
                Text(
                    text = </a:t>
            </a:r>
            <a:r>
              <a:rPr lang="en-US" dirty="0" err="1"/>
              <a:t>stringResource</a:t>
            </a:r>
            <a:r>
              <a:rPr lang="en-US" dirty="0"/>
              <a:t>(id = R.string.topic1),
                    </a:t>
            </a:r>
            <a:r>
              <a:rPr lang="en-US" dirty="0" err="1"/>
              <a:t>fontWeight</a:t>
            </a:r>
            <a:r>
              <a:rPr lang="en-US" dirty="0"/>
              <a:t> = </a:t>
            </a:r>
            <a:r>
              <a:rPr lang="en-US" dirty="0" err="1"/>
              <a:t>FontWeight.Bold</a:t>
            </a:r>
            <a:r>
              <a:rPr lang="en-US" dirty="0"/>
              <a:t>,
                    </a:t>
            </a:r>
            <a:r>
              <a:rPr lang="en-US" dirty="0" err="1"/>
              <a:t>fontSize</a:t>
            </a:r>
            <a:r>
              <a:rPr lang="en-US" dirty="0"/>
              <a:t> = 20.sp,
                    </a:t>
            </a:r>
            <a:r>
              <a:rPr lang="en-US" dirty="0" err="1"/>
              <a:t>textAlign</a:t>
            </a:r>
            <a:r>
              <a:rPr lang="en-US" dirty="0"/>
              <a:t> = </a:t>
            </a:r>
            <a:r>
              <a:rPr lang="en-US" dirty="0" err="1"/>
              <a:t>TextAlign.Center</a:t>
            </a:r>
            <a:r>
              <a:rPr lang="en-US" dirty="0"/>
              <a:t>,
                )
            }
        }
        Spacer(modifier = </a:t>
            </a:r>
            <a:r>
              <a:rPr lang="en-US" dirty="0" err="1"/>
              <a:t>Modifier.height</a:t>
            </a:r>
            <a:r>
              <a:rPr lang="en-US" dirty="0"/>
              <a:t>(20.dp))
          </a:t>
            </a:r>
          </a:p>
          <a:p>
            <a:pPr algn="l"/>
            <a:endParaRPr lang="en-US" dirty="0"/>
          </a:p>
        </p:txBody>
      </p:sp>
    </p:spTree>
    <p:extLst>
      <p:ext uri="{BB962C8B-B14F-4D97-AF65-F5344CB8AC3E}">
        <p14:creationId xmlns:p14="http://schemas.microsoft.com/office/powerpoint/2010/main" val="341115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DCB93-B317-DAD5-4620-4C8C42DB7318}"/>
              </a:ext>
            </a:extLst>
          </p:cNvPr>
          <p:cNvSpPr txBox="1"/>
          <p:nvPr/>
        </p:nvSpPr>
        <p:spPr>
          <a:xfrm>
            <a:off x="511564" y="181810"/>
            <a:ext cx="6440015" cy="6463308"/>
          </a:xfrm>
          <a:prstGeom prst="rect">
            <a:avLst/>
          </a:prstGeom>
          <a:noFill/>
        </p:spPr>
        <p:txBody>
          <a:bodyPr wrap="square" rtlCol="0">
            <a:spAutoFit/>
          </a:bodyPr>
          <a:lstStyle/>
          <a:p>
            <a:pPr algn="l"/>
            <a:r>
              <a:rPr lang="en-US" dirty="0"/>
              <a:t>Mainactivity2.Kt:
package </a:t>
            </a:r>
            <a:r>
              <a:rPr lang="en-US" dirty="0" err="1"/>
              <a:t>com.example.owlapplication</a:t>
            </a:r>
            <a:r>
              <a:rPr lang="en-US" dirty="0"/>
              <a:t>
import </a:t>
            </a:r>
            <a:r>
              <a:rPr lang="en-US" dirty="0" err="1"/>
              <a:t>android.os.Bundle</a:t>
            </a:r>
            <a:r>
              <a:rPr lang="en-US" dirty="0"/>
              <a:t>
import </a:t>
            </a:r>
            <a:r>
              <a:rPr lang="en-US" dirty="0" err="1"/>
              <a:t>androidx.activity.ComponentActivity</a:t>
            </a:r>
            <a:r>
              <a:rPr lang="en-US" dirty="0"/>
              <a:t>
import </a:t>
            </a:r>
            <a:r>
              <a:rPr lang="en-US" dirty="0" err="1"/>
              <a:t>androidx.activity.compose.setContent</a:t>
            </a:r>
            <a:r>
              <a:rPr lang="en-US" dirty="0"/>
              <a:t>
import </a:t>
            </a:r>
            <a:r>
              <a:rPr lang="en-US" dirty="0" err="1"/>
              <a:t>androidx.compose.foundation.Image</a:t>
            </a:r>
            <a:r>
              <a:rPr lang="en-US" dirty="0"/>
              <a:t>
import </a:t>
            </a:r>
            <a:r>
              <a:rPr lang="en-US" dirty="0" err="1"/>
              <a:t>androidx.compose.foundation.background</a:t>
            </a:r>
            <a:r>
              <a:rPr lang="en-US" dirty="0"/>
              <a:t>
import </a:t>
            </a:r>
            <a:r>
              <a:rPr lang="en-US" dirty="0" err="1"/>
              <a:t>androidx.compose.foundation.layout</a:t>
            </a:r>
            <a:r>
              <a:rPr lang="en-US" dirty="0"/>
              <a:t>.*
import </a:t>
            </a:r>
            <a:r>
              <a:rPr lang="en-US" dirty="0" err="1"/>
              <a:t>androidx.compose.foundation.rememberScrollState</a:t>
            </a:r>
            <a:r>
              <a:rPr lang="en-US" dirty="0"/>
              <a:t>
import </a:t>
            </a:r>
            <a:r>
              <a:rPr lang="en-US" dirty="0" err="1"/>
              <a:t>androidx.compose.foundation.verticalScroll</a:t>
            </a:r>
            <a:r>
              <a:rPr lang="en-US" dirty="0"/>
              <a:t>
import </a:t>
            </a:r>
            <a:r>
              <a:rPr lang="en-US" dirty="0" err="1"/>
              <a:t>androidx.compose.material.Text</a:t>
            </a:r>
            <a:r>
              <a:rPr lang="en-US" dirty="0"/>
              <a:t>
import </a:t>
            </a:r>
            <a:r>
              <a:rPr lang="en-US" dirty="0" err="1"/>
              <a:t>androidx.compose.runtime.Composable</a:t>
            </a:r>
            <a:r>
              <a:rPr lang="en-US" dirty="0"/>
              <a:t>
import </a:t>
            </a:r>
            <a:r>
              <a:rPr lang="en-US" dirty="0" err="1"/>
              <a:t>androidx.compose.ui.Alignment</a:t>
            </a:r>
            <a:r>
              <a:rPr lang="en-US" dirty="0"/>
              <a:t>
import </a:t>
            </a:r>
            <a:r>
              <a:rPr lang="en-US" dirty="0" err="1"/>
              <a:t>androidx.compose.ui.Modifier</a:t>
            </a:r>
            <a:r>
              <a:rPr lang="en-US" dirty="0"/>
              <a:t>
import </a:t>
            </a:r>
            <a:r>
              <a:rPr lang="en-US" dirty="0" err="1"/>
              <a:t>androidx.compose.ui.draw.scale</a:t>
            </a:r>
            <a:r>
              <a:rPr lang="en-US" dirty="0"/>
              <a:t>
import </a:t>
            </a:r>
            <a:r>
              <a:rPr lang="en-US" dirty="0" err="1"/>
              <a:t>androidx.compose.ui.graphics.Color</a:t>
            </a:r>
            <a:r>
              <a:rPr lang="en-US" dirty="0"/>
              <a:t>
import </a:t>
            </a:r>
            <a:r>
              <a:rPr lang="en-US" dirty="0" err="1"/>
              <a:t>androidx.compose.ui.res.painterResource</a:t>
            </a:r>
            <a:r>
              <a:rPr lang="en-US" dirty="0"/>
              <a:t>
import </a:t>
            </a:r>
            <a:r>
              <a:rPr lang="en-US" dirty="0" err="1"/>
              <a:t>androidx.compose.ui.res.stringResource</a:t>
            </a:r>
            <a:r>
              <a:rPr lang="en-US" dirty="0"/>
              <a:t>
import </a:t>
            </a:r>
            <a:r>
              <a:rPr lang="en-US" dirty="0" err="1"/>
              <a:t>androidx.compose.ui.text.font.FontWeight</a:t>
            </a:r>
            <a:r>
              <a:rPr lang="en-US" dirty="0"/>
              <a:t>
import </a:t>
            </a:r>
            <a:r>
              <a:rPr lang="en-US" dirty="0" err="1"/>
              <a:t>androidx.compose.ui.text.style.TextAlign</a:t>
            </a:r>
            <a:r>
              <a:rPr lang="en-US" dirty="0"/>
              <a:t>
import </a:t>
            </a:r>
            <a:r>
              <a:rPr lang="en-US" dirty="0" err="1"/>
              <a:t>androidx.compose.ui.unit.dp</a:t>
            </a:r>
            <a:endParaRPr lang="en-US" dirty="0"/>
          </a:p>
        </p:txBody>
      </p:sp>
    </p:spTree>
    <p:extLst>
      <p:ext uri="{BB962C8B-B14F-4D97-AF65-F5344CB8AC3E}">
        <p14:creationId xmlns:p14="http://schemas.microsoft.com/office/powerpoint/2010/main" val="258068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9CBC9-7745-CE05-6845-4E3B22B2652F}"/>
              </a:ext>
            </a:extLst>
          </p:cNvPr>
          <p:cNvSpPr txBox="1"/>
          <p:nvPr/>
        </p:nvSpPr>
        <p:spPr>
          <a:xfrm>
            <a:off x="5199424" y="2534652"/>
            <a:ext cx="1828800" cy="923330"/>
          </a:xfrm>
          <a:prstGeom prst="rect">
            <a:avLst/>
          </a:prstGeom>
          <a:noFill/>
        </p:spPr>
        <p:txBody>
          <a:bodyPr wrap="square" rtlCol="0">
            <a:spAutoFit/>
          </a:bodyPr>
          <a:lstStyle/>
          <a:p>
            <a:pPr algn="l"/>
            <a:endParaRPr lang="en-US" dirty="0"/>
          </a:p>
          <a:p>
            <a:pPr algn="l"/>
            <a:endParaRPr lang="en-US" dirty="0"/>
          </a:p>
          <a:p>
            <a:pPr algn="l"/>
            <a:endParaRPr lang="en-US" dirty="0"/>
          </a:p>
        </p:txBody>
      </p:sp>
      <p:sp>
        <p:nvSpPr>
          <p:cNvPr id="3" name="TextBox 2">
            <a:extLst>
              <a:ext uri="{FF2B5EF4-FFF2-40B4-BE49-F238E27FC236}">
                <a16:creationId xmlns:a16="http://schemas.microsoft.com/office/drawing/2014/main" id="{2649AC58-AC21-B4AA-7A6F-15FDF3263BC8}"/>
              </a:ext>
            </a:extLst>
          </p:cNvPr>
          <p:cNvSpPr txBox="1"/>
          <p:nvPr/>
        </p:nvSpPr>
        <p:spPr>
          <a:xfrm>
            <a:off x="5199424" y="2534652"/>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9904AEBD-1DE3-23A0-02F8-A7F4F4526DD7}"/>
              </a:ext>
            </a:extLst>
          </p:cNvPr>
          <p:cNvSpPr txBox="1"/>
          <p:nvPr/>
        </p:nvSpPr>
        <p:spPr>
          <a:xfrm>
            <a:off x="368967" y="-156858"/>
            <a:ext cx="10717909" cy="8402300"/>
          </a:xfrm>
          <a:prstGeom prst="rect">
            <a:avLst/>
          </a:prstGeom>
          <a:noFill/>
        </p:spPr>
        <p:txBody>
          <a:bodyPr wrap="square" rtlCol="0">
            <a:spAutoFit/>
          </a:bodyPr>
          <a:lstStyle/>
          <a:p>
            <a:pPr algn="l"/>
            <a:endParaRPr lang="en-US" dirty="0"/>
          </a:p>
          <a:p>
            <a:pPr algn="l"/>
            <a:r>
              <a:rPr lang="en-US" dirty="0"/>
              <a:t>Spacer(modifier = </a:t>
            </a:r>
            <a:r>
              <a:rPr lang="en-US" dirty="0" err="1"/>
              <a:t>Modifier.height</a:t>
            </a:r>
            <a:r>
              <a:rPr lang="en-US" dirty="0"/>
              <a:t>(60.dp))
        Text(
            text = </a:t>
            </a:r>
            <a:r>
              <a:rPr lang="en-US" dirty="0" err="1"/>
              <a:t>stringResource</a:t>
            </a:r>
            <a:r>
              <a:rPr lang="en-US" dirty="0"/>
              <a:t>(id = R.string.course1),
            color = Color(0xFFFFA500),
            </a:t>
            </a:r>
            <a:r>
              <a:rPr lang="en-US" dirty="0" err="1"/>
              <a:t>fontSize</a:t>
            </a:r>
            <a:r>
              <a:rPr lang="en-US" dirty="0"/>
              <a:t> = 16.sp,
            modifier = </a:t>
            </a:r>
            <a:r>
              <a:rPr lang="en-US" dirty="0" err="1"/>
              <a:t>Modifier.align</a:t>
            </a:r>
            <a:r>
              <a:rPr lang="en-US" dirty="0"/>
              <a:t>(</a:t>
            </a:r>
            <a:r>
              <a:rPr lang="en-US" dirty="0" err="1"/>
              <a:t>Alignment.CenterHorizontally</a:t>
            </a:r>
            <a:r>
              <a:rPr lang="en-US" dirty="0"/>
              <a:t>)
        )
        Spacer(modifier = </a:t>
            </a:r>
            <a:r>
              <a:rPr lang="en-US" dirty="0" err="1"/>
              <a:t>Modifier.height</a:t>
            </a:r>
            <a:r>
              <a:rPr lang="en-US" dirty="0"/>
              <a:t>(20.dp))
        Text(
            text = </a:t>
            </a:r>
            <a:r>
              <a:rPr lang="en-US" dirty="0" err="1"/>
              <a:t>stringResource</a:t>
            </a:r>
            <a:r>
              <a:rPr lang="en-US" dirty="0"/>
              <a:t>(id = R.string.topic1),
            </a:t>
            </a:r>
            <a:r>
              <a:rPr lang="en-US" dirty="0" err="1"/>
              <a:t>fontWeight</a:t>
            </a:r>
            <a:r>
              <a:rPr lang="en-US" dirty="0"/>
              <a:t> = </a:t>
            </a:r>
            <a:r>
              <a:rPr lang="en-US" dirty="0" err="1"/>
              <a:t>FontWeight.Bold</a:t>
            </a:r>
            <a:r>
              <a:rPr lang="en-US" dirty="0"/>
              <a:t>,
            </a:t>
            </a:r>
            <a:r>
              <a:rPr lang="en-US" dirty="0" err="1"/>
              <a:t>fontSize</a:t>
            </a:r>
            <a:r>
              <a:rPr lang="en-US" dirty="0"/>
              <a:t> = 26.sp,
            modifier = </a:t>
            </a:r>
            <a:r>
              <a:rPr lang="en-US" dirty="0" err="1"/>
              <a:t>Modifier.align</a:t>
            </a:r>
            <a:r>
              <a:rPr lang="en-US" dirty="0"/>
              <a:t>(</a:t>
            </a:r>
            <a:r>
              <a:rPr lang="en-US" dirty="0" err="1"/>
              <a:t>Alignment.CenterHorizontally</a:t>
            </a:r>
            <a:r>
              <a:rPr lang="en-US" dirty="0"/>
              <a:t>)
        )
        Spacer(modifier = </a:t>
            </a:r>
            <a:r>
              <a:rPr lang="en-US" dirty="0" err="1"/>
              <a:t>Modifier.height</a:t>
            </a:r>
            <a:r>
              <a:rPr lang="en-US" dirty="0"/>
              <a:t>(20.dp))
        Text(
            text = </a:t>
            </a:r>
            <a:r>
              <a:rPr lang="en-US" dirty="0" err="1"/>
              <a:t>stringResource</a:t>
            </a:r>
            <a:r>
              <a:rPr lang="en-US" dirty="0"/>
              <a:t>(id = R.string.subheading1_1),
            modifier = </a:t>
            </a:r>
            <a:r>
              <a:rPr lang="en-US" dirty="0" err="1"/>
              <a:t>Modifier.align</a:t>
            </a:r>
            <a:r>
              <a:rPr lang="en-US" dirty="0"/>
              <a:t>(</a:t>
            </a:r>
            <a:r>
              <a:rPr lang="en-US" dirty="0" err="1"/>
              <a:t>Alignment.Start</a:t>
            </a:r>
            <a:r>
              <a:rPr lang="en-US" dirty="0"/>
              <a:t>),
            </a:t>
            </a:r>
            <a:r>
              <a:rPr lang="en-US" dirty="0" err="1"/>
              <a:t>fontSize</a:t>
            </a:r>
            <a:r>
              <a:rPr lang="en-US" dirty="0"/>
              <a:t> = 20.sp
        )
        </a:t>
            </a:r>
          </a:p>
          <a:p>
            <a:pPr algn="l"/>
            <a:endParaRPr lang="en-US" dirty="0"/>
          </a:p>
          <a:p>
            <a:pPr algn="l"/>
            <a:endParaRPr lang="en-US" dirty="0"/>
          </a:p>
        </p:txBody>
      </p:sp>
    </p:spTree>
    <p:extLst>
      <p:ext uri="{BB962C8B-B14F-4D97-AF65-F5344CB8AC3E}">
        <p14:creationId xmlns:p14="http://schemas.microsoft.com/office/powerpoint/2010/main" val="164015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7C64CC-EC3D-B10C-04E6-3147B8580A7D}"/>
              </a:ext>
            </a:extLst>
          </p:cNvPr>
          <p:cNvSpPr txBox="1"/>
          <p:nvPr/>
        </p:nvSpPr>
        <p:spPr>
          <a:xfrm>
            <a:off x="258456" y="0"/>
            <a:ext cx="11675088" cy="7294305"/>
          </a:xfrm>
          <a:prstGeom prst="rect">
            <a:avLst/>
          </a:prstGeom>
          <a:noFill/>
        </p:spPr>
        <p:txBody>
          <a:bodyPr wrap="square" rtlCol="0">
            <a:spAutoFit/>
          </a:bodyPr>
          <a:lstStyle/>
          <a:p>
            <a:pPr algn="l"/>
            <a:r>
              <a:rPr lang="en-US" dirty="0" err="1"/>
              <a:t>UserDatabaseHelper.Kt</a:t>
            </a:r>
            <a:r>
              <a:rPr lang="en-US" dirty="0"/>
              <a:t>:
package </a:t>
            </a:r>
            <a:r>
              <a:rPr lang="en-US" dirty="0" err="1"/>
              <a:t>com.example.owlapplication</a:t>
            </a:r>
            <a:r>
              <a:rPr lang="en-US" dirty="0"/>
              <a:t>
import </a:t>
            </a:r>
            <a:r>
              <a:rPr lang="en-US" dirty="0" err="1"/>
              <a:t>android.annotation.SuppressLint</a:t>
            </a:r>
            <a:r>
              <a:rPr lang="en-US" dirty="0"/>
              <a:t>
import </a:t>
            </a:r>
            <a:r>
              <a:rPr lang="en-US" dirty="0" err="1"/>
              <a:t>android.content.ContentValues</a:t>
            </a:r>
            <a:r>
              <a:rPr lang="en-US" dirty="0"/>
              <a:t>
import </a:t>
            </a:r>
            <a:r>
              <a:rPr lang="en-US" dirty="0" err="1"/>
              <a:t>android.content.Context</a:t>
            </a:r>
            <a:r>
              <a:rPr lang="en-US" dirty="0"/>
              <a:t>
import </a:t>
            </a:r>
            <a:r>
              <a:rPr lang="en-US" dirty="0" err="1"/>
              <a:t>android.database.Cursor</a:t>
            </a:r>
            <a:r>
              <a:rPr lang="en-US" dirty="0"/>
              <a:t>
import </a:t>
            </a:r>
            <a:r>
              <a:rPr lang="en-US" dirty="0" err="1"/>
              <a:t>android.database.sqlite.SQLiteDatabase</a:t>
            </a:r>
            <a:r>
              <a:rPr lang="en-US" dirty="0"/>
              <a:t>
import </a:t>
            </a:r>
            <a:r>
              <a:rPr lang="en-US" dirty="0" err="1"/>
              <a:t>android.database.sqlite.SQLiteOpenHelper</a:t>
            </a:r>
            <a:r>
              <a:rPr lang="en-US" dirty="0"/>
              <a:t>
class </a:t>
            </a:r>
            <a:r>
              <a:rPr lang="en-US" dirty="0" err="1"/>
              <a:t>UserDatabaseHelper</a:t>
            </a:r>
            <a:r>
              <a:rPr lang="en-US" dirty="0"/>
              <a:t>(context: Context) :
    </a:t>
            </a:r>
            <a:r>
              <a:rPr lang="en-US" dirty="0" err="1"/>
              <a:t>SQLiteOpenHelper</a:t>
            </a:r>
            <a:r>
              <a:rPr lang="en-US" dirty="0"/>
              <a:t>(context, DATABASE_NAME, null, DATABASE_VERSION) {
    companion object {
        private </a:t>
            </a:r>
            <a:r>
              <a:rPr lang="en-US" dirty="0" err="1"/>
              <a:t>const</a:t>
            </a:r>
            <a:r>
              <a:rPr lang="en-US" dirty="0"/>
              <a:t> </a:t>
            </a:r>
            <a:r>
              <a:rPr lang="en-US" dirty="0" err="1"/>
              <a:t>val</a:t>
            </a:r>
            <a:r>
              <a:rPr lang="en-US" dirty="0"/>
              <a:t> DATABASE_VERSION = 1
        private </a:t>
            </a:r>
            <a:r>
              <a:rPr lang="en-US" dirty="0" err="1"/>
              <a:t>const</a:t>
            </a:r>
            <a:r>
              <a:rPr lang="en-US" dirty="0"/>
              <a:t> </a:t>
            </a:r>
            <a:r>
              <a:rPr lang="en-US" dirty="0" err="1"/>
              <a:t>val</a:t>
            </a:r>
            <a:r>
              <a:rPr lang="en-US" dirty="0"/>
              <a:t> DATABASE_NAME = “</a:t>
            </a:r>
            <a:r>
              <a:rPr lang="en-US" dirty="0" err="1"/>
              <a:t>UserDatabase.db</a:t>
            </a:r>
            <a:r>
              <a:rPr lang="en-US" dirty="0"/>
              <a:t>”
        private </a:t>
            </a:r>
            <a:r>
              <a:rPr lang="en-US" dirty="0" err="1"/>
              <a:t>const</a:t>
            </a:r>
            <a:r>
              <a:rPr lang="en-US" dirty="0"/>
              <a:t> </a:t>
            </a:r>
            <a:r>
              <a:rPr lang="en-US" dirty="0" err="1"/>
              <a:t>val</a:t>
            </a:r>
            <a:r>
              <a:rPr lang="en-US" dirty="0"/>
              <a:t> TABLE_NAME = “</a:t>
            </a:r>
            <a:r>
              <a:rPr lang="en-US" dirty="0" err="1"/>
              <a:t>user_table</a:t>
            </a:r>
            <a:r>
              <a:rPr lang="en-US" dirty="0"/>
              <a:t>”
        private </a:t>
            </a:r>
            <a:r>
              <a:rPr lang="en-US" dirty="0" err="1"/>
              <a:t>const</a:t>
            </a:r>
            <a:r>
              <a:rPr lang="en-US" dirty="0"/>
              <a:t> </a:t>
            </a:r>
            <a:r>
              <a:rPr lang="en-US" dirty="0" err="1"/>
              <a:t>val</a:t>
            </a:r>
            <a:r>
              <a:rPr lang="en-US" dirty="0"/>
              <a:t> COLUMN_ID = “id”
        private </a:t>
            </a:r>
            <a:r>
              <a:rPr lang="en-US" dirty="0" err="1"/>
              <a:t>const</a:t>
            </a:r>
            <a:r>
              <a:rPr lang="en-US" dirty="0"/>
              <a:t> </a:t>
            </a:r>
            <a:r>
              <a:rPr lang="en-US" dirty="0" err="1"/>
              <a:t>val</a:t>
            </a:r>
            <a:r>
              <a:rPr lang="en-US" dirty="0"/>
              <a:t> COLUMN_FIRST_NAME = “</a:t>
            </a:r>
            <a:r>
              <a:rPr lang="en-US" dirty="0" err="1"/>
              <a:t>first_name</a:t>
            </a:r>
            <a:r>
              <a:rPr lang="en-US" dirty="0"/>
              <a:t>”
        private </a:t>
            </a:r>
            <a:r>
              <a:rPr lang="en-US" dirty="0" err="1"/>
              <a:t>const</a:t>
            </a:r>
            <a:r>
              <a:rPr lang="en-US" dirty="0"/>
              <a:t> </a:t>
            </a:r>
            <a:r>
              <a:rPr lang="en-US" dirty="0" err="1"/>
              <a:t>val</a:t>
            </a:r>
            <a:r>
              <a:rPr lang="en-US" dirty="0"/>
              <a:t> COLUMN_LAST_NAME = “</a:t>
            </a:r>
            <a:r>
              <a:rPr lang="en-US" dirty="0" err="1"/>
              <a:t>last_name</a:t>
            </a:r>
            <a:r>
              <a:rPr lang="en-US" dirty="0"/>
              <a:t>”
        private </a:t>
            </a:r>
            <a:r>
              <a:rPr lang="en-US" dirty="0" err="1"/>
              <a:t>const</a:t>
            </a:r>
            <a:r>
              <a:rPr lang="en-US" dirty="0"/>
              <a:t> </a:t>
            </a:r>
            <a:r>
              <a:rPr lang="en-US" dirty="0" err="1"/>
              <a:t>val</a:t>
            </a:r>
            <a:r>
              <a:rPr lang="en-US" dirty="0"/>
              <a:t> COLUMN_EMAIL = “email”
        private </a:t>
            </a:r>
            <a:r>
              <a:rPr lang="en-US" dirty="0" err="1"/>
              <a:t>const</a:t>
            </a:r>
            <a:r>
              <a:rPr lang="en-US" dirty="0"/>
              <a:t> </a:t>
            </a:r>
            <a:r>
              <a:rPr lang="en-US" dirty="0" err="1"/>
              <a:t>val</a:t>
            </a:r>
            <a:r>
              <a:rPr lang="en-US" dirty="0"/>
              <a:t> COLUMN_PASSWORD = “password”
    }</a:t>
            </a:r>
          </a:p>
          <a:p>
            <a:pPr algn="l"/>
            <a:endParaRPr lang="en-US" dirty="0"/>
          </a:p>
        </p:txBody>
      </p:sp>
    </p:spTree>
    <p:extLst>
      <p:ext uri="{BB962C8B-B14F-4D97-AF65-F5344CB8AC3E}">
        <p14:creationId xmlns:p14="http://schemas.microsoft.com/office/powerpoint/2010/main" val="26344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F4D3F1-AF85-CAFC-48C9-E60B1D31AAEB}"/>
              </a:ext>
            </a:extLst>
          </p:cNvPr>
          <p:cNvSpPr txBox="1"/>
          <p:nvPr/>
        </p:nvSpPr>
        <p:spPr>
          <a:xfrm>
            <a:off x="623858" y="198570"/>
            <a:ext cx="9946107" cy="7294305"/>
          </a:xfrm>
          <a:prstGeom prst="rect">
            <a:avLst/>
          </a:prstGeom>
          <a:noFill/>
        </p:spPr>
        <p:txBody>
          <a:bodyPr wrap="square" rtlCol="0">
            <a:spAutoFit/>
          </a:bodyPr>
          <a:lstStyle/>
          <a:p>
            <a:pPr algn="l"/>
            <a:r>
              <a:rPr lang="en-US" dirty="0"/>
              <a:t>Override fun </a:t>
            </a:r>
            <a:r>
              <a:rPr lang="en-US" dirty="0" err="1"/>
              <a:t>onCreate</a:t>
            </a:r>
            <a:r>
              <a:rPr lang="en-US" dirty="0"/>
              <a:t>(</a:t>
            </a:r>
            <a:r>
              <a:rPr lang="en-US" dirty="0" err="1"/>
              <a:t>db</a:t>
            </a:r>
            <a:r>
              <a:rPr lang="en-US" dirty="0"/>
              <a:t>: </a:t>
            </a:r>
            <a:r>
              <a:rPr lang="en-US" dirty="0" err="1"/>
              <a:t>SQLiteDatabase</a:t>
            </a:r>
            <a:r>
              <a:rPr lang="en-US" dirty="0"/>
              <a:t>?) {
        </a:t>
            </a:r>
            <a:r>
              <a:rPr lang="en-US" dirty="0" err="1"/>
              <a:t>val</a:t>
            </a:r>
            <a:r>
              <a:rPr lang="en-US" dirty="0"/>
              <a:t> </a:t>
            </a:r>
            <a:r>
              <a:rPr lang="en-US" dirty="0" err="1"/>
              <a:t>createTable</a:t>
            </a:r>
            <a:r>
              <a:rPr lang="en-US" dirty="0"/>
              <a:t> = “CREATE TABLE $TABLE_NAME (“ +
                “$COLUMN_ID INTEGER PRIMARY KEY AUTOINCREMENT, “ +
                “$COLUMN_FIRST_NAME TEXT, “ +
                “$COLUMN_LAST_NAME TEXT, “ +
                “$COLUMN_EMAIL TEXT, “ +
                “$COLUMN_PASSWORD TEXT” +
                “)”
        </a:t>
            </a:r>
            <a:r>
              <a:rPr lang="en-US" dirty="0" err="1"/>
              <a:t>db</a:t>
            </a:r>
            <a:r>
              <a:rPr lang="en-US" dirty="0"/>
              <a:t>?.</a:t>
            </a:r>
            <a:r>
              <a:rPr lang="en-US" dirty="0" err="1"/>
              <a:t>execSQL</a:t>
            </a:r>
            <a:r>
              <a:rPr lang="en-US" dirty="0"/>
              <a:t>(</a:t>
            </a:r>
            <a:r>
              <a:rPr lang="en-US" dirty="0" err="1"/>
              <a:t>createTable</a:t>
            </a:r>
            <a:r>
              <a:rPr lang="en-US" dirty="0"/>
              <a:t>)
    }
    override fun </a:t>
            </a:r>
            <a:r>
              <a:rPr lang="en-US" dirty="0" err="1"/>
              <a:t>onUpgrade</a:t>
            </a:r>
            <a:r>
              <a:rPr lang="en-US" dirty="0"/>
              <a:t>(</a:t>
            </a:r>
            <a:r>
              <a:rPr lang="en-US" dirty="0" err="1"/>
              <a:t>db</a:t>
            </a:r>
            <a:r>
              <a:rPr lang="en-US" dirty="0"/>
              <a:t>: </a:t>
            </a:r>
            <a:r>
              <a:rPr lang="en-US" dirty="0" err="1"/>
              <a:t>SQLiteDatabase</a:t>
            </a:r>
            <a:r>
              <a:rPr lang="en-US" dirty="0"/>
              <a:t>?, </a:t>
            </a:r>
            <a:r>
              <a:rPr lang="en-US" dirty="0" err="1"/>
              <a:t>oldVersion</a:t>
            </a:r>
            <a:r>
              <a:rPr lang="en-US" dirty="0"/>
              <a:t>: </a:t>
            </a:r>
            <a:r>
              <a:rPr lang="en-US" dirty="0" err="1"/>
              <a:t>Int</a:t>
            </a:r>
            <a:r>
              <a:rPr lang="en-US" dirty="0"/>
              <a:t>, </a:t>
            </a:r>
            <a:r>
              <a:rPr lang="en-US" dirty="0" err="1"/>
              <a:t>newVersion</a:t>
            </a:r>
            <a:r>
              <a:rPr lang="en-US" dirty="0"/>
              <a:t>: </a:t>
            </a:r>
            <a:r>
              <a:rPr lang="en-US" dirty="0" err="1"/>
              <a:t>Int</a:t>
            </a:r>
            <a:r>
              <a:rPr lang="en-US" dirty="0"/>
              <a:t>) {
        </a:t>
            </a:r>
            <a:r>
              <a:rPr lang="en-US" dirty="0" err="1"/>
              <a:t>db</a:t>
            </a:r>
            <a:r>
              <a:rPr lang="en-US" dirty="0"/>
              <a:t>?.</a:t>
            </a:r>
            <a:r>
              <a:rPr lang="en-US" dirty="0" err="1"/>
              <a:t>execSQL</a:t>
            </a:r>
            <a:r>
              <a:rPr lang="en-US" dirty="0"/>
              <a:t>(“DROP TABLE IF EXISTS $TABLE_NAME”)
        </a:t>
            </a:r>
            <a:r>
              <a:rPr lang="en-US" dirty="0" err="1"/>
              <a:t>onCreate</a:t>
            </a:r>
            <a:r>
              <a:rPr lang="en-US" dirty="0"/>
              <a:t>(</a:t>
            </a:r>
            <a:r>
              <a:rPr lang="en-US" dirty="0" err="1"/>
              <a:t>db</a:t>
            </a:r>
            <a:r>
              <a:rPr lang="en-US" dirty="0"/>
              <a:t>)
    }
    fun </a:t>
            </a:r>
            <a:r>
              <a:rPr lang="en-US" dirty="0" err="1"/>
              <a:t>insertUser</a:t>
            </a:r>
            <a:r>
              <a:rPr lang="en-US" dirty="0"/>
              <a:t>(user: User) {
        </a:t>
            </a:r>
            <a:r>
              <a:rPr lang="en-US" dirty="0" err="1"/>
              <a:t>val</a:t>
            </a:r>
            <a:r>
              <a:rPr lang="en-US" dirty="0"/>
              <a:t> </a:t>
            </a:r>
            <a:r>
              <a:rPr lang="en-US" dirty="0" err="1"/>
              <a:t>db</a:t>
            </a:r>
            <a:r>
              <a:rPr lang="en-US" dirty="0"/>
              <a:t> = </a:t>
            </a:r>
            <a:r>
              <a:rPr lang="en-US" dirty="0" err="1"/>
              <a:t>writableDatabase</a:t>
            </a:r>
            <a:r>
              <a:rPr lang="en-US" dirty="0"/>
              <a:t>
        </a:t>
            </a:r>
            <a:r>
              <a:rPr lang="en-US" dirty="0" err="1"/>
              <a:t>val</a:t>
            </a:r>
            <a:r>
              <a:rPr lang="en-US" dirty="0"/>
              <a:t> values = </a:t>
            </a:r>
            <a:r>
              <a:rPr lang="en-US" dirty="0" err="1"/>
              <a:t>ContentValues</a:t>
            </a:r>
            <a:r>
              <a:rPr lang="en-US" dirty="0"/>
              <a:t>()
        </a:t>
            </a:r>
            <a:r>
              <a:rPr lang="en-US" dirty="0" err="1"/>
              <a:t>values.put</a:t>
            </a:r>
            <a:r>
              <a:rPr lang="en-US" dirty="0"/>
              <a:t>(COLUMN_FIRST_NAME, </a:t>
            </a:r>
            <a:r>
              <a:rPr lang="en-US" dirty="0" err="1"/>
              <a:t>user.firstName</a:t>
            </a:r>
            <a:r>
              <a:rPr lang="en-US" dirty="0"/>
              <a:t>)
        </a:t>
            </a:r>
            <a:r>
              <a:rPr lang="en-US" dirty="0" err="1"/>
              <a:t>values.put</a:t>
            </a:r>
            <a:r>
              <a:rPr lang="en-US" dirty="0"/>
              <a:t>(COLUMN_LAST_NAME, </a:t>
            </a:r>
            <a:r>
              <a:rPr lang="en-US" dirty="0" err="1"/>
              <a:t>user.lastName</a:t>
            </a:r>
            <a:r>
              <a:rPr lang="en-US" dirty="0"/>
              <a:t>)
        </a:t>
            </a:r>
            <a:r>
              <a:rPr lang="en-US" dirty="0" err="1"/>
              <a:t>values.put</a:t>
            </a:r>
            <a:r>
              <a:rPr lang="en-US" dirty="0"/>
              <a:t>(COLUMN_EMAIL, </a:t>
            </a:r>
            <a:r>
              <a:rPr lang="en-US" dirty="0" err="1"/>
              <a:t>user.email</a:t>
            </a:r>
            <a:r>
              <a:rPr lang="en-US" dirty="0"/>
              <a:t>)
      </a:t>
            </a:r>
          </a:p>
          <a:p>
            <a:pPr algn="l"/>
            <a:endParaRPr lang="en-US" dirty="0"/>
          </a:p>
        </p:txBody>
      </p:sp>
    </p:spTree>
    <p:extLst>
      <p:ext uri="{BB962C8B-B14F-4D97-AF65-F5344CB8AC3E}">
        <p14:creationId xmlns:p14="http://schemas.microsoft.com/office/powerpoint/2010/main" val="18097062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47</TotalTime>
  <Words>3765</Words>
  <Application>Microsoft Office PowerPoint</Application>
  <PresentationFormat>Widescreen</PresentationFormat>
  <Paragraphs>428</Paragraphs>
  <Slides>12</Slides>
  <Notes>0</Notes>
  <HiddenSlides>0</HiddenSlides>
  <MMClips>1</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Sibi Sibi</cp:lastModifiedBy>
  <cp:revision>15</cp:revision>
  <dcterms:created xsi:type="dcterms:W3CDTF">2024-03-18T04:06:37Z</dcterms:created>
  <dcterms:modified xsi:type="dcterms:W3CDTF">2024-11-15T13:05:36Z</dcterms:modified>
</cp:coreProperties>
</file>