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568" r:id="rId2"/>
    <p:sldId id="569" r:id="rId3"/>
    <p:sldId id="570" r:id="rId4"/>
    <p:sldId id="628" r:id="rId5"/>
    <p:sldId id="571" r:id="rId6"/>
    <p:sldId id="572" r:id="rId7"/>
    <p:sldId id="630" r:id="rId8"/>
    <p:sldId id="631" r:id="rId9"/>
    <p:sldId id="632" r:id="rId10"/>
    <p:sldId id="573" r:id="rId11"/>
    <p:sldId id="583" r:id="rId12"/>
    <p:sldId id="584" r:id="rId13"/>
    <p:sldId id="585" r:id="rId14"/>
    <p:sldId id="586" r:id="rId15"/>
    <p:sldId id="587" r:id="rId16"/>
    <p:sldId id="588" r:id="rId17"/>
    <p:sldId id="574" r:id="rId18"/>
    <p:sldId id="601" r:id="rId19"/>
    <p:sldId id="575" r:id="rId20"/>
    <p:sldId id="577" r:id="rId21"/>
    <p:sldId id="589" r:id="rId22"/>
    <p:sldId id="590" r:id="rId23"/>
    <p:sldId id="591" r:id="rId24"/>
    <p:sldId id="578" r:id="rId25"/>
    <p:sldId id="593" r:id="rId26"/>
    <p:sldId id="592" r:id="rId27"/>
    <p:sldId id="594" r:id="rId28"/>
    <p:sldId id="595" r:id="rId29"/>
    <p:sldId id="579" r:id="rId30"/>
    <p:sldId id="580" r:id="rId31"/>
    <p:sldId id="597" r:id="rId32"/>
    <p:sldId id="633" r:id="rId33"/>
    <p:sldId id="634" r:id="rId34"/>
    <p:sldId id="603" r:id="rId35"/>
    <p:sldId id="598" r:id="rId36"/>
    <p:sldId id="599" r:id="rId37"/>
    <p:sldId id="600" r:id="rId38"/>
    <p:sldId id="602" r:id="rId39"/>
    <p:sldId id="604" r:id="rId40"/>
    <p:sldId id="605" r:id="rId41"/>
    <p:sldId id="606" r:id="rId42"/>
    <p:sldId id="607" r:id="rId43"/>
    <p:sldId id="608" r:id="rId44"/>
    <p:sldId id="610" r:id="rId45"/>
    <p:sldId id="611" r:id="rId46"/>
    <p:sldId id="609" r:id="rId47"/>
    <p:sldId id="612" r:id="rId48"/>
    <p:sldId id="613" r:id="rId49"/>
    <p:sldId id="614" r:id="rId50"/>
    <p:sldId id="615" r:id="rId51"/>
    <p:sldId id="616" r:id="rId52"/>
    <p:sldId id="617" r:id="rId53"/>
    <p:sldId id="618" r:id="rId54"/>
    <p:sldId id="619" r:id="rId55"/>
    <p:sldId id="620" r:id="rId56"/>
    <p:sldId id="621" r:id="rId57"/>
    <p:sldId id="622" r:id="rId58"/>
    <p:sldId id="623" r:id="rId59"/>
    <p:sldId id="624" r:id="rId60"/>
    <p:sldId id="625" r:id="rId61"/>
    <p:sldId id="626" r:id="rId62"/>
    <p:sldId id="647" r:id="rId63"/>
    <p:sldId id="648" r:id="rId64"/>
    <p:sldId id="649" r:id="rId65"/>
    <p:sldId id="646" r:id="rId66"/>
    <p:sldId id="650" r:id="rId67"/>
    <p:sldId id="695" r:id="rId68"/>
    <p:sldId id="653" r:id="rId69"/>
    <p:sldId id="499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86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7EF9-30CF-4AAE-9D17-255FBED9613B}" type="datetimeFigureOut">
              <a:rPr lang="en-US" smtClean="0"/>
              <a:t>20-Feb-20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CC4F-146D-459C-911E-E0CC49939F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Anonymous1.java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7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AMaster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3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3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251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1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7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Valediction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0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CE611-81BB-4F68-9DCE-7122D6BF5A21}" type="datetimeFigureOut">
              <a:rPr lang="en-IN" smtClean="0"/>
              <a:pPr/>
              <a:t>20-02-2020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0EB92-6F84-4A9E-9A59-D2D5AB2121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8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1200" dirty="0">
              <a:solidFill>
                <a:schemeClr val="tx1"/>
              </a:solidFill>
              <a:latin typeface="Myriad Web Pro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 smtClean="0"/>
              <a:t>Click to add valediction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5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 smtClean="0">
                <a:latin typeface="Myriad Web Pro" pitchFamily="34" charset="0"/>
              </a:rPr>
              <a:t>Building Learning Organizations</a:t>
            </a:r>
            <a:endParaRPr lang="en-US" sz="2000" b="0" dirty="0">
              <a:latin typeface="Myriad Web Pro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  <a:endParaRPr lang="en-US" sz="2000" dirty="0">
              <a:solidFill>
                <a:schemeClr val="tx1"/>
              </a:solidFill>
              <a:latin typeface="Myriad Web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28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6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3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5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smtClean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4864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737360"/>
            <a:ext cx="8229600" cy="44805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sz="2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sz="2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sz="20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2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CMaster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u="none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 smtClean="0"/>
              <a:t>Click to edit </a:t>
            </a:r>
            <a:r>
              <a:rPr lang="en-US" dirty="0" err="1" smtClean="0"/>
              <a:t>QMaster</a:t>
            </a:r>
            <a:r>
              <a:rPr lang="en-US" dirty="0" smtClean="0"/>
              <a:t>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6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6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0937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3/sts/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custome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customers/Guru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customer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customers/Guru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getting-started-installing-spring-boot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repo.spring.io/release/org/springframework/boot/spring-boot-cli/2.1.2.RELEASE/spring-boot-cli-2.1.2.RELEASE-bin.zip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7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2"/>
              </a:buClr>
              <a:buSzPct val="75000"/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6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Boot</a:t>
            </a:r>
            <a:endParaRPr lang="en-US" sz="6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50793"/>
            <a:ext cx="2992793" cy="91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46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– Set 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JAVA 8 JDK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Spring STS (Spring Tool Suite)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flavor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Eclipse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- tweaked to work with spring boot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Download from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spring.io/tools3/sts/all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Java dependencies: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Use Maven as dependency management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Download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STS and install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https://spring.io/tools3/sts/all/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" r="9267" b="9142"/>
          <a:stretch/>
        </p:blipFill>
        <p:spPr bwMode="auto">
          <a:xfrm>
            <a:off x="17061" y="1676400"/>
            <a:ext cx="8915400" cy="42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23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Managing Dependencies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Enterprise applications, we depend on other libraries (.jar files)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Downloading and keeping in the classpath – difficult step, we need to manage such dependencies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Spring Boot, we will be using MAVEN as dependency management tool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46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 Dependencies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59436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Normally, we go to websites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Download required jar files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to the classpath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2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 Dependencies with </a:t>
            </a:r>
            <a:b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Maven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509713"/>
            <a:ext cx="80295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66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starter project with Maven</a:t>
            </a: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We can use Maven to create starter project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Starter project: Template (using archetype)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Archetype is a Maven project templating toolkit. An archetype is defined as an original pattern or model from which all other things of the same kind are made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So, we will be using this concept to create spring boot application too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7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spring boot application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multiple ways: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Create a simple maven project, turn it into Spring Boot application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Using online Spring Intializr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 Using Spring Boot CLI with groovy scripts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Using Spring Starter Project in 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a maven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a Maven Project and make it as a child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spring-boot-starter-parent,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opinionated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setup (default configuration for instance, JDK).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 in pom.xml: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&lt;parent&gt;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&lt;groupId&gt;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org.springframework.boot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&lt;/groupId&gt;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	&lt;artifactId&gt;spring-boot-starter-parent&lt;/artifactId&gt;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	&lt;version&gt;1.4.2.RELEASE&lt;/version&gt;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&lt;/parent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&lt;parent&gt; is the maven concept (Inheritance)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3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you know?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parent&gt;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&lt;groupId&gt;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org.springframework.boot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&lt;/groupId&gt;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	&lt;artifactId&gt;spring-boot-starter-parent&lt;/artifactId&gt;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	&lt;version&gt;1.4.2.RELEASE&lt;/version&gt;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&lt;/parent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version would go ahead and pull all the pre-set versions of required jar files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don’t need to worry about the versions of individual jar files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called as </a:t>
            </a:r>
            <a:r>
              <a:rPr lang="en-US" sz="2400" dirty="0" smtClean="0">
                <a:solidFill>
                  <a:srgbClr val="580B91"/>
                </a:solidFill>
                <a:latin typeface="Times New Roman" pitchFamily="18" charset="0"/>
                <a:cs typeface="Times New Roman" pitchFamily="18" charset="0"/>
              </a:rPr>
              <a:t>“Bill Of Materials”,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is approved by Spring 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5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 meta-dependency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Next, we want to create web application (think about all dependent .jar files)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 in pom.xml and update maven project: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dependencies&gt;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dependency&gt;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groupId&gt;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org.springframework.boot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&lt;/groupId&gt;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&lt;artifactId&gt;spring-boot-starter-web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&lt;/artifactId&gt;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dependency&gt;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starter project has all the dependency list (.jar) so we don’t need to list out individual jar files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Spring Boot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– Framework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 – BootStrap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Bootstrap spring application from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scratch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Java class with main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6002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Name: CustomerAPIApp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 main() method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going to bootstrap the application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r="40001" b="55970"/>
          <a:stretch/>
        </p:blipFill>
        <p:spPr bwMode="auto">
          <a:xfrm>
            <a:off x="533400" y="3222008"/>
            <a:ext cx="7806519" cy="279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1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the project Java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Right click this class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Run as Java application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just a dummy project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has nothing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Let’s add the controller class now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Look at the console: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Look at the console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3" r="3499" b="10448"/>
          <a:stretch/>
        </p:blipFill>
        <p:spPr bwMode="auto">
          <a:xfrm>
            <a:off x="0" y="1676400"/>
            <a:ext cx="8915400" cy="358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7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Changing the container’s port 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any other application listens to port number 8080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would get a failure message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case, we need to change the port number of the tomcat container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Just add “application.properties” with the following one line to 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/main/resources folder and restart the application</a:t>
            </a:r>
          </a:p>
          <a:p>
            <a:pPr lvl="1"/>
            <a:r>
              <a:rPr lang="en-US" sz="2400" dirty="0"/>
              <a:t>server.port = </a:t>
            </a:r>
            <a:r>
              <a:rPr lang="en-US" sz="2400" dirty="0" smtClean="0"/>
              <a:t>8088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tomcat will be started on port no. 8088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Starting Spring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magic line - SpringApplication.run()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Sets up default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configuration (addresses 80% use cases) – convention over configuration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Starts Spring application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context (Spring Container)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Creates a contains - runtime environment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starts when spring application starts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Performs class path scan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Marking your class with annotation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Looking at the annotation, it will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component accordingly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Starts tomcat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magic of annotation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spring framework scans all the classes for the annotations: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@controller – the class will be treated as controller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@service – the class will be treated as service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@SpringBootApplication – the class will be treated as spring boot application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infers all this from annotations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the URL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  <a:hlinkClick r:id="rId3"/>
              </a:rPr>
              <a:t>http://localhost:8088</a:t>
            </a:r>
            <a:r>
              <a:rPr lang="en-US" sz="2800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would display the error page, since there is no explicit mapping, so you would get a fall back page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 r="54791" b="66045"/>
          <a:stretch/>
        </p:blipFill>
        <p:spPr bwMode="auto">
          <a:xfrm>
            <a:off x="1981200" y="3352800"/>
            <a:ext cx="5882185" cy="212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4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Spring Boot is stand-alone?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Did you add Tomcat container?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you needed was to just invoke the run method on SpringApplication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didn’t need to download any .jar files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Running a web application is just like running a stand-alone Java program from a main method.</a:t>
            </a:r>
          </a:p>
        </p:txBody>
      </p:sp>
    </p:spTree>
    <p:extLst>
      <p:ext uri="{BB962C8B-B14F-4D97-AF65-F5344CB8AC3E}">
        <p14:creationId xmlns:p14="http://schemas.microsoft.com/office/powerpoint/2010/main" val="5930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a controller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map a URL to a controller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when we access the URL, let’s display some message on the browser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start with a simple example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http://localhost:8080/hi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URL (‘hi’ is the request)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We should display “Hi to Spring Boot”</a:t>
            </a:r>
          </a:p>
        </p:txBody>
      </p:sp>
    </p:spTree>
    <p:extLst>
      <p:ext uri="{BB962C8B-B14F-4D97-AF65-F5344CB8AC3E}">
        <p14:creationId xmlns:p14="http://schemas.microsoft.com/office/powerpoint/2010/main" val="4923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Controller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0" r="41994" b="47015"/>
          <a:stretch/>
        </p:blipFill>
        <p:spPr bwMode="auto">
          <a:xfrm>
            <a:off x="3124200" y="3574648"/>
            <a:ext cx="5867400" cy="267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Controller class is a Java class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It has @RestController annotation at class level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It has @RequestMapping annotation at method level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web layer in Spring Boot application leverages spring-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mvc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framework which is a child project of entire spring framework.</a:t>
            </a:r>
          </a:p>
        </p:txBody>
      </p:sp>
    </p:spTree>
    <p:extLst>
      <p:ext uri="{BB962C8B-B14F-4D97-AF65-F5344CB8AC3E}">
        <p14:creationId xmlns:p14="http://schemas.microsoft.com/office/powerpoint/2010/main" val="23495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Spring Boot?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Official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definition (spring.io):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Spring Boot makes it easy to create stand-alone, production-grade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based applications that you can "just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run“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by Pivotal Team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to create micro services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Restart the application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Click the Relaunch icon from STS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the browser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http://localhost:8080/hi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should print "</a:t>
            </a:r>
            <a:r>
              <a:rPr lang="en-US" sz="2400" dirty="0" smtClean="0"/>
              <a:t>Hi </a:t>
            </a:r>
            <a:r>
              <a:rPr lang="en-US" sz="2400" dirty="0"/>
              <a:t>to Spring </a:t>
            </a:r>
            <a:r>
              <a:rPr lang="en-US" sz="2400" dirty="0" smtClean="0"/>
              <a:t>Boot"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4" t="5411" r="65757" b="90298"/>
          <a:stretch/>
        </p:blipFill>
        <p:spPr bwMode="auto">
          <a:xfrm>
            <a:off x="6019800" y="1219200"/>
            <a:ext cx="152741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0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Modularize your app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31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13716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For better modularity, you can place this class in another package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com.ofss.mycontroller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”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32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Boot Starters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Dependency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management is a difficult task for big projects.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Spring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Boot resolves this problem by providing a set of dependencies for developers convenience.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instance,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if you want to use Spring and JPA for database access, it is sufficient if you include 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spring-boot-starter-data-</a:t>
            </a:r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jpa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 dependency in your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project (pom.xml)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167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Boot Starters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Note that all Spring Boot starters follow the same naming pattern 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spring-boot-starter-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 *, where * indicates that it is a type of the application.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Examples: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spring-boot-starter-web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spring-boot-starter-actuator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spring-boot-starter-security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spring-boot-starter-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thymeleaf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More can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 found at https://docs.spring.io/spring-boot/docs/current/reference/html/using-boot-build-systems.html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82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 Study – Customer Management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34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13716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Imagine, we are going to build REST API using Spring Boot for a Chartered Accountant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CA maintains different customers’ data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main entities are: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CUSTOMER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BANK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PORTFOLIO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 am going to walk through this problem throughout this course and show the implementation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379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Returning list objects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a REST API: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http://localhost:8088/customers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should return a list of customer objects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a Customer class with properties like firstName, phoneNumber, emailId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some good bunch of Customer objects (with values) and add it to Collection List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this list from the controller 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this and restart the application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Returning objects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36</a:t>
            </a:fld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" r="41050" b="77426"/>
          <a:stretch/>
        </p:blipFill>
        <p:spPr bwMode="auto">
          <a:xfrm>
            <a:off x="609600" y="2590800"/>
            <a:ext cx="820042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the URL is fired, it would return an array of JSON objects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Verify in postman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37</a:t>
            </a:fld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" r="40002" b="6250"/>
          <a:stretch/>
        </p:blipFill>
        <p:spPr bwMode="auto">
          <a:xfrm>
            <a:off x="1295400" y="838200"/>
            <a:ext cx="60723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8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Customers API – How to design?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designing / developing REST API, you need to think about: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to identify the resources: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Resources Deal with NOUNS or ENTITIES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Recall: CUSTOMER, BANK, PORTFOLIO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terms of Customers API, Customer is the resource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consumers can access these resources using different HTTP methods: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GET – for reading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POST – for creating / inserting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DELETE – for removing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PUT – for updating completely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PATCH – for updating partially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Designing Customers API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Resources: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Bank</a:t>
            </a:r>
          </a:p>
          <a:p>
            <a:pPr lvl="1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Portfolio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84"/>
            <a:ext cx="8229600" cy="1143000"/>
          </a:xfrm>
        </p:spPr>
        <p:txBody>
          <a:bodyPr/>
          <a:lstStyle/>
          <a:p>
            <a:r>
              <a:rPr lang="en-US" dirty="0" smtClean="0"/>
              <a:t>What is micro service?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architecture that allows the developers to develop and deploy services independently.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service </a:t>
            </a:r>
            <a:r>
              <a:rPr lang="en-US" dirty="0" smtClean="0"/>
              <a:t>has </a:t>
            </a:r>
            <a:r>
              <a:rPr lang="en-US" dirty="0"/>
              <a:t>its own process and this achieves the lightweight model to support business applications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018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Designing Customers API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GET /customers Gets all customers</a:t>
            </a:r>
          </a:p>
          <a:p>
            <a:pPr lvl="1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already developed this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Here, the root URL is the name of the resource but in plural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could also have query parameters and path parameters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Similarly: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 / banks Gets all bank details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GET / portfolio Gets all portfolio details (list of investments held by a customer)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1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Designing Customers API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GET /customers/id – Gets a customer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POST /customers – Creates a new Customer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need to send the POST BODY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PUT /customers/id – Updates a customer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 body contains the information to be updated.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DELETE /customers/id – Deletes a specific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Introducing service classes/layer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any application, service class / layer is a place where other components seek the services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For instance, the controller ask service class to give a list of customers, give the database connection, open a specific file etc.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Spring framework, service class is a normal class with @service annotation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service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Service class name: CustomerService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Annotate this class with @service annotation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package: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com.ofss.service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Define a private variable “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allCustomers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” which contains a List of Customer objects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Method name: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getAllCustomers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method returns the variable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allCustomers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9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service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44</a:t>
            </a:fld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4" r="7695" b="10821"/>
          <a:stretch/>
        </p:blipFill>
        <p:spPr bwMode="auto">
          <a:xfrm>
            <a:off x="18197" y="1447800"/>
            <a:ext cx="8991600" cy="45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service 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Service class is singleton in Spring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When the spring application starts, it creates only one instance of the class which is marked with @service annotation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are going to use this pre-instantiated service class object in controller class using DI mechanism (@Autowired)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Modify the controller class now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46</a:t>
            </a:fld>
            <a:endParaRPr lang="en-IN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7" r="43182" b="23927"/>
          <a:stretch/>
        </p:blipFill>
        <p:spPr bwMode="auto">
          <a:xfrm>
            <a:off x="1371600" y="1295400"/>
            <a:ext cx="6610569" cy="452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Implementing /customers/name API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Getting a single resource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Let’s now implement the GET method for the URL /customers/name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This API should return the customer details for the given customer name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URL: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method for /customers/name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7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a controller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48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 the following method in the controller class: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@RequestMapping("/customers/{name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}") </a:t>
            </a:r>
            <a:r>
              <a:rPr 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 This is called PATH parameter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public Customer getCustomer(@PathVariable String name)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customerService.getCustomer(name);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Path Variable and method parameter names could be different: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@RequestMapping("/customers/{name}")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 This is called PATH parameter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public Customer getCustomer(@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PathVariable(“name” 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customerName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customerService.getCustomer(name);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5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a service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49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Add the following in CustomerService class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Customer getCustomer(String name)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Customer cust=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null;</a:t>
            </a:r>
          </a:p>
          <a:p>
            <a:pPr marL="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for (Customer c:allCustomers)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if (c.getFirstName().equals(name))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cust=c;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return cust;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 with Spring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framework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setup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(Spring can do many things)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configuration steps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build and deploy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dependency management is a difficult task when the project grows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boot will abstract out these steps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that we can focus only on business logic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Invoke the API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50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Now, from the browser, give the following URL:</a:t>
            </a:r>
          </a:p>
          <a:p>
            <a:pPr marL="0" indent="0">
              <a:buNone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3"/>
              </a:rPr>
              <a:t>localhost:8088/customers/Guru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 This is called PATH parameter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You should see the details about the customer “Guru”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{"firstName":"Guru","lastName":"Murthy","phoneNumber":9731801675,"emailId":"java.guru@yahoo.com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"}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Check the same in POSTMAN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Implementing POST method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Adding a single resource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How about adding a new Customer to our existing list.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this we must use “POST” method for the URL: /customers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But, we need to send whole bunch of details (firstname, lastname, phonenumber, emailid)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For this we must prepare JSON request body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Implementing POST method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Add a service method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public void addCustomer(Customer cust)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allCustomers.add(cust); </a:t>
            </a: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// add new customer to our existing list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a new Customer using this API?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POSTMAN tool: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Give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URL: http://localhost:8088/customers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Select POST method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request body, select raw: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following JSON object: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{       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"firstName": "Raju",       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"lastName": "Rama",       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"phoneNumber": 123456243,       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"emailId": "raju.rama@yahoo.com"   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Headers, create one key: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Content-Type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give the value application/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json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Creating a new Customer using this API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Verification: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Invoke the URL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3"/>
              </a:rPr>
              <a:t>localhost:8088/customers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GET method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You should see the changes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HANDS-ON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Implement the API to delete a customer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URL: 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3"/>
              </a:rPr>
              <a:t>localhost:8088/customers/Guru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Method type: DELETE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This should remove the customer with the firstName = “Guru”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Spring Initializr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another way of creating Spring Boot application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 to the website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3"/>
              </a:rPr>
              <a:t>https://start.spring.io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Fill up some required details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Your spring boot application is ready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Download as .zip file and extract local folder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 STS, import this .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as maven project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Just run the program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Your application will just run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Just take care of the tomcat port #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Spring Boot CLI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the command line interface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You can create spring boot application using this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not very popular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Just use this for demo purpose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 to this web site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  <a:hlinkClick r:id="rId3"/>
              </a:rPr>
              <a:t>https://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3"/>
              </a:rPr>
              <a:t>docs.spring.io/spring-boot/docs/current/reference/html/getting-started-installing-spring-boot.html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Download and extract the following file into local folder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  <a:hlinkClick r:id="rId4"/>
              </a:rPr>
              <a:t>spring-boot-cli-2.1.2.RELEASE-bin.zip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8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4064756"/>
            <a:ext cx="4800600" cy="11248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Test Spring Boot CLI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Spring Boot CLI uses groovy script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Groovy is another language like Java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Go to the “bin” folder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D:\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spring-boot-cli-2.1.2.RELEASE-bin\spring-2.1.2.RELEASE\bin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Run “spring.bat” file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would give all the options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Check the Spring Boot CLI version: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D:\groovy-scripts&gt;spring.bat --version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Spring CLI v2.1.2.RELEASE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D:\groovy-scripts&gt;</a:t>
            </a:r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need to write controller class using groovy script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Write Controller in groovy script	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Spring Boot CLI uses groovy script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Groovy is another language like Java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Create a file helloctrl.groovy (extension is groovy)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Write the following into it and save this file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@RestController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helloctrl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@RequestMapping("/")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String hello()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"Hello Groovy"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- Characteristics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Opinionated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something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(Good starting point)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Tweak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later based on requirements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Convention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configuration (Look at 80% use cases)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 alone (Just run, no looking for servlet container &amp; configure etc.)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 ready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Run the groovy script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Change the port number of tomcat in spring.bat as follows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set CLASSPATH=%SPRING_HOME%\lib\*"%JAVA_EXE%" %JAVA_OPTS% -cp "%CLASSPATH%"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-Dserver.port=8087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org.springframework.boot.loader.JarLauncher %CMD_LINE_ARGS%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Run as following: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D:\groovy-scripts&gt;spring.bat run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helloctrl.groovy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Access this application in browser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  <a:hlinkClick r:id="rId3"/>
              </a:rPr>
              <a:t>http://localhost:8087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/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Use this option for prototyping or creating simple applications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4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Groovy script in execution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61</a:t>
            </a:fld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8" b="9701"/>
          <a:stretch/>
        </p:blipFill>
        <p:spPr bwMode="auto">
          <a:xfrm>
            <a:off x="381000" y="1447800"/>
            <a:ext cx="8686800" cy="416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0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STS IDE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Starter Project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62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163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Recall bootstrapping from spring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initializr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2"/>
              </a:rPr>
              <a:t>start.spring.io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Select File…New…Spring Starter Project and fill the details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97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STS IDE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Starter Project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63</a:t>
            </a:fld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0" r="29722" b="6250"/>
          <a:stretch/>
        </p:blipFill>
        <p:spPr bwMode="auto">
          <a:xfrm>
            <a:off x="2057400" y="1524000"/>
            <a:ext cx="439230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28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STS IDE 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Spring Starter Project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64</a:t>
            </a:fld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0" r="29722" b="6250"/>
          <a:stretch/>
        </p:blipFill>
        <p:spPr bwMode="auto">
          <a:xfrm>
            <a:off x="5029200" y="1371600"/>
            <a:ext cx="3646228" cy="469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16363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Select next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Select the Spring boot version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Select the dependency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Select Web in our case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Select Select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Select finish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Right click project,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run as “Spring Boot App”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Or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Right click on main class,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run as “Java Application”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Dependency Injection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Spring is very famous for its DI concept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IoC – Inversion of Control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Dependency Injection is of two types: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Constructor based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Setter based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Examples: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@Autowired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0155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Customizing Spring Boot application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 application.properties file in resource folder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 “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server.port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=8091” to change the default port number of tomcat (8080 to 8091)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5043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Customizing Spring Boot application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 application.properties file in resource folder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 “debug=true” to enable the debug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148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find the property names?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68</a:t>
            </a:fld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1336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official documentation contains all property names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2"/>
              </a:rPr>
              <a:t>docs.spring.io/spring-boot/docs/current/reference/html/common-application-properties.html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5224" r="7589" b="12873"/>
          <a:stretch/>
        </p:blipFill>
        <p:spPr bwMode="auto">
          <a:xfrm>
            <a:off x="1295400" y="3733800"/>
            <a:ext cx="7031690" cy="258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69</a:t>
            </a:fld>
            <a:endParaRPr lang="en-IN" dirty="0"/>
          </a:p>
        </p:txBody>
      </p:sp>
      <p:sp>
        <p:nvSpPr>
          <p:cNvPr id="5" name="Subtitle 3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- Characteristics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can get started with minimum configurations without the need for an entire Spring configuration setup.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- 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understand and develop spring applications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Increases productivity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Reduces the development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Spring Boot – Goals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To avoid complex XML configuration in Spring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To develop a production ready Spring applications in an easier way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To reduce the development time and run the application independently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Offer an easier way of getting started with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 Grey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14901</TotalTime>
  <Words>2525</Words>
  <Application>Microsoft Office PowerPoint</Application>
  <PresentationFormat>On-screen Show (4:3)</PresentationFormat>
  <Paragraphs>576</Paragraphs>
  <Slides>69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MG Grey Theme</vt:lpstr>
      <vt:lpstr>PowerPoint Presentation</vt:lpstr>
      <vt:lpstr>What is Spring Boot</vt:lpstr>
      <vt:lpstr>What is Spring Boot?</vt:lpstr>
      <vt:lpstr>What is micro service?</vt:lpstr>
      <vt:lpstr>Problems with Spring</vt:lpstr>
      <vt:lpstr>Spring Boot - Characteristics</vt:lpstr>
      <vt:lpstr>Spring Boot - Characteristics</vt:lpstr>
      <vt:lpstr>Spring Boot - Advantages</vt:lpstr>
      <vt:lpstr>Spring Boot – Goals </vt:lpstr>
      <vt:lpstr>Spring Boot – Set up</vt:lpstr>
      <vt:lpstr>Download STS and install https://spring.io/tools3/sts/all/</vt:lpstr>
      <vt:lpstr>Managing Dependencies</vt:lpstr>
      <vt:lpstr>Java Dependencies</vt:lpstr>
      <vt:lpstr>Java Dependencies with  Maven</vt:lpstr>
      <vt:lpstr>Create starter project with Maven</vt:lpstr>
      <vt:lpstr>Creating spring boot application </vt:lpstr>
      <vt:lpstr>Creating a maven project</vt:lpstr>
      <vt:lpstr>Do you know?</vt:lpstr>
      <vt:lpstr>Include meta-dependency</vt:lpstr>
      <vt:lpstr>Create a Java class with main method</vt:lpstr>
      <vt:lpstr>Run the project Java Application</vt:lpstr>
      <vt:lpstr>Look at the console</vt:lpstr>
      <vt:lpstr>Changing the container’s port no</vt:lpstr>
      <vt:lpstr>Starting Spring Boot The magic line - SpringApplication.run()</vt:lpstr>
      <vt:lpstr>The magic of annotation</vt:lpstr>
      <vt:lpstr>Access the URL</vt:lpstr>
      <vt:lpstr>Why Spring Boot is stand-alone?</vt:lpstr>
      <vt:lpstr>Add a controller class</vt:lpstr>
      <vt:lpstr>Add Controller class</vt:lpstr>
      <vt:lpstr>Restart the application</vt:lpstr>
      <vt:lpstr>Modularize your app</vt:lpstr>
      <vt:lpstr>Spring Boot Starters</vt:lpstr>
      <vt:lpstr>Spring Boot Starters</vt:lpstr>
      <vt:lpstr>Case Study – Customer Management System</vt:lpstr>
      <vt:lpstr>Returning list objects</vt:lpstr>
      <vt:lpstr>Returning objects</vt:lpstr>
      <vt:lpstr>Verify in postman </vt:lpstr>
      <vt:lpstr>Customers API – How to design?</vt:lpstr>
      <vt:lpstr>Designing Customers API</vt:lpstr>
      <vt:lpstr>Designing Customers API</vt:lpstr>
      <vt:lpstr>Designing Customers API</vt:lpstr>
      <vt:lpstr>Introducing service classes/layer</vt:lpstr>
      <vt:lpstr>Create a service class</vt:lpstr>
      <vt:lpstr>Create a service class</vt:lpstr>
      <vt:lpstr>Create a service class</vt:lpstr>
      <vt:lpstr>Modify the controller class now</vt:lpstr>
      <vt:lpstr>Implementing /customers/name API Getting a single resource</vt:lpstr>
      <vt:lpstr>Add a controller method</vt:lpstr>
      <vt:lpstr>Add a service method</vt:lpstr>
      <vt:lpstr>Invoke the API</vt:lpstr>
      <vt:lpstr>Implementing POST method Adding a single resource</vt:lpstr>
      <vt:lpstr>Implementing POST method Add a service method</vt:lpstr>
      <vt:lpstr>Creating a new Customer using this API?</vt:lpstr>
      <vt:lpstr>Creating a new Customer using this API</vt:lpstr>
      <vt:lpstr>HANDS-ON</vt:lpstr>
      <vt:lpstr>Spring Initializr</vt:lpstr>
      <vt:lpstr>Spring Boot CLI</vt:lpstr>
      <vt:lpstr>Test Spring Boot CLI</vt:lpstr>
      <vt:lpstr>Write Controller in groovy script </vt:lpstr>
      <vt:lpstr>Run the groovy script</vt:lpstr>
      <vt:lpstr>Groovy script in execution</vt:lpstr>
      <vt:lpstr>Using STS IDE  Spring Starter Project</vt:lpstr>
      <vt:lpstr>Using STS IDE  Spring Starter Project</vt:lpstr>
      <vt:lpstr>Using STS IDE  Spring Starter Project</vt:lpstr>
      <vt:lpstr>Dependency Injection</vt:lpstr>
      <vt:lpstr>Customizing Spring Boot application</vt:lpstr>
      <vt:lpstr>Customizing Spring Boot application</vt:lpstr>
      <vt:lpstr>How to find the property names?</vt:lpstr>
      <vt:lpstr>Thank You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Ramani  Venkatesh</dc:creator>
  <cp:lastModifiedBy>Guru</cp:lastModifiedBy>
  <cp:revision>1009</cp:revision>
  <dcterms:created xsi:type="dcterms:W3CDTF">2014-11-14T08:39:44Z</dcterms:created>
  <dcterms:modified xsi:type="dcterms:W3CDTF">2020-02-20T17:30:35Z</dcterms:modified>
</cp:coreProperties>
</file>