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6"/>
  </p:notesMasterIdLst>
  <p:sldIdLst>
    <p:sldId id="256" r:id="rId2"/>
    <p:sldId id="257" r:id="rId3"/>
    <p:sldId id="258" r:id="rId4"/>
    <p:sldId id="280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A237-CAE6-4BD0-A67E-3D3F0332BC64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1263-B991-48B5-8F3D-70E1F203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5240"/>
            <a:ext cx="9144000" cy="929640"/>
          </a:xfrm>
          <a:prstGeom prst="rect">
            <a:avLst/>
          </a:prstGeom>
        </p:spPr>
        <p:txBody>
          <a:bodyPr lIns="274320" rIns="27432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4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074688"/>
          </a:xfrm>
          <a:prstGeom prst="rect">
            <a:avLst/>
          </a:prstGeom>
        </p:spPr>
        <p:txBody>
          <a:bodyPr tIns="91440">
            <a:spAutoFit/>
          </a:bodyPr>
          <a:lstStyle>
            <a:lvl1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Ø"/>
              <a:defRPr lang="en-US" sz="2000" kern="12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i="0" u="none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4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00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7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8229600" cy="1097280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Core Spring Framework</a:t>
            </a:r>
          </a:p>
          <a:p>
            <a:r>
              <a:rPr lang="en-US" sz="5400" b="1" dirty="0" smtClean="0">
                <a:solidFill>
                  <a:schemeClr val="tx1"/>
                </a:solidFill>
              </a:rPr>
              <a:t>Part 2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315200" cy="1981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4 – POINTCUT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 collection of JOIN POINTS where ADVICE would be executed.</a:t>
            </a:r>
          </a:p>
          <a:p>
            <a:pPr algn="l"/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can specify the POINT CUTS using expressions or patterns</a:t>
            </a:r>
          </a:p>
          <a:p>
            <a:pPr algn="l"/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is an expression language of AOP that matches join points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7315200" cy="1981200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5 – TARGET OBJECT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This is the object on which ADVICEs are applied.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315200" cy="2819400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6 – AOP PROXY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Spring AOP implementation uses JDK feature to create Proxy classes with target classes and advice invocations.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They are called AOP Proxy classes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 enterprise application technique that some client side code is generated and made available on the client side that has the knowledge to connect to the server.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315200" cy="2819400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7 – WEAVING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Means linking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process of linking aspects with other application types or objects to create an advised object.   </a:t>
            </a:r>
            <a:endParaRPr lang="en-IN" sz="24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can weave during compile time or run-time.</a:t>
            </a:r>
            <a:endParaRPr lang="en-US" sz="2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/>
          <a:lstStyle/>
          <a:p>
            <a:r>
              <a:rPr lang="en-US" dirty="0" smtClean="0"/>
              <a:t>Types of Advice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3505200"/>
          </a:xfrm>
        </p:spPr>
        <p:txBody>
          <a:bodyPr>
            <a:normAutofit fontScale="77500" lnSpcReduction="20000"/>
          </a:bodyPr>
          <a:lstStyle/>
          <a:p>
            <a:pPr marL="914400" lvl="0" indent="-914400"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before: Run the advice before executing a method.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lvl="0" indent="-914400"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after: Run the advice after executing a method.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lvl="0" indent="-914400"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after-returning: Run the advice after returning from a method.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lvl="0" indent="-914400"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after-throwing: Run the advice after a method throws an exception.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lvl="0" indent="-914400"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around: Run the advice before and after the advised method is invoked.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indent="-9144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JdbcTemplate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229600" cy="225552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Data Access using Spring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685800"/>
          </a:xfrm>
        </p:spPr>
        <p:txBody>
          <a:bodyPr/>
          <a:lstStyle/>
          <a:p>
            <a:r>
              <a:rPr lang="en-US" dirty="0" smtClean="0"/>
              <a:t>Problems of JDBC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7315200" cy="3657600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25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need to write a lot of code before and after executing the query, such as creating connection, statement, closing </a:t>
            </a:r>
            <a:r>
              <a:rPr lang="en-US" sz="2500" b="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5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connection etc.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5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need to perform exception handling code on the database logic.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5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need to handle transaction.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5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Repetition of all these codes from one to another database logic is a time consuming task.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JdbcTemplate</a:t>
            </a:r>
            <a:r>
              <a:rPr lang="en-US" dirty="0"/>
              <a:t> </a:t>
            </a:r>
            <a:r>
              <a:rPr lang="en-US" dirty="0" smtClean="0"/>
              <a:t>- Advantages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1097280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Spring JdbcTemplate eliminates all the above mentioned problems of JDBC API. </a:t>
            </a:r>
            <a:endParaRPr lang="en-US" sz="28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provides you methods to write the queries directly, so it saves a lot of work and time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Productivity is increased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JdbcTemplate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15200" cy="3810000"/>
          </a:xfrm>
        </p:spPr>
        <p:txBody>
          <a:bodyPr>
            <a:no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23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is the central class in the Spring JDBC </a:t>
            </a:r>
            <a:r>
              <a:rPr lang="en-US" sz="2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3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takes care of creation and release of resources such as creating and closing of connection object etc. </a:t>
            </a:r>
            <a:endParaRPr lang="en-US" sz="23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3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will not lead to any problem if you forget to close the connection.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3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handles the exception and provides the informative exception messages by the help of excepion classes </a:t>
            </a:r>
            <a:endParaRPr lang="en-US" sz="23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23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3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can perform all the database operations by the help of JdbcTemplate class such as insertion, updation, deletion and retrieval of the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3335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write Database Programs using JdbcTemplate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315200" cy="3352800"/>
          </a:xfrm>
        </p:spPr>
        <p:txBody>
          <a:bodyPr>
            <a:normAutofit fontScale="47500" lnSpcReduction="20000"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Step 1:  Create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Employeee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 with properties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51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empId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empName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deptId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generate setters/getters.  Also write default and parameterized constructors</a:t>
            </a:r>
            <a:endParaRPr lang="en-US" sz="51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Step 2: Create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Employeee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database table with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EMPID, EMPNAME, DEPTID columns</a:t>
            </a:r>
            <a:endParaRPr lang="en-US" sz="51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TABLE EMPLOYEEE(EMPID NUMBER(3), EMPNAME VARCHAR2(20), DEPTID NUMBER(3))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51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3: In meta-data configuration file (xml), create datasource.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Aspect Oriented Programming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 Spring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write Database Programs using JdbcTemplate class </a:t>
            </a:r>
            <a:r>
              <a:rPr lang="en-US" sz="3100" dirty="0" smtClean="0"/>
              <a:t>(</a:t>
            </a:r>
            <a:r>
              <a:rPr lang="en-US" sz="3100" dirty="0" err="1" smtClean="0"/>
              <a:t>Contd</a:t>
            </a:r>
            <a:r>
              <a:rPr lang="en-US" sz="3100" dirty="0" smtClean="0"/>
              <a:t>…)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315200" cy="3352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64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bean id=</a:t>
            </a:r>
            <a:r>
              <a:rPr lang="en-US" sz="64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"ds" class="org.springframework.jdbc.datasource.DriverManagerDataSource"&gt;  </a:t>
            </a:r>
          </a:p>
          <a:p>
            <a:pPr algn="l"/>
            <a:r>
              <a:rPr lang="en-US" sz="64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&lt;property name=</a:t>
            </a:r>
            <a:r>
              <a:rPr lang="en-US" sz="64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"driverClassName" value="oracle.jdbc.driver.OracleDriver" /&gt;  </a:t>
            </a:r>
          </a:p>
          <a:p>
            <a:pPr algn="l"/>
            <a:r>
              <a:rPr lang="en-US" sz="64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&lt;property name=</a:t>
            </a:r>
            <a:r>
              <a:rPr lang="en-US" sz="64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"url" value="jdbc:oracle:thin:@localhost:1521:xe" /&gt;  </a:t>
            </a:r>
          </a:p>
          <a:p>
            <a:pPr algn="l"/>
            <a:r>
              <a:rPr lang="en-US" sz="64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&lt;property name=</a:t>
            </a:r>
            <a:r>
              <a:rPr lang="en-US" sz="64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"username" value="system" /&gt;  </a:t>
            </a:r>
          </a:p>
          <a:p>
            <a:pPr algn="l"/>
            <a:r>
              <a:rPr lang="en-US" sz="64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&lt;property name=</a:t>
            </a:r>
            <a:r>
              <a:rPr lang="en-US" sz="64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"password" </a:t>
            </a:r>
            <a:r>
              <a:rPr lang="en-US" sz="64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value="password" </a:t>
            </a:r>
            <a:r>
              <a:rPr lang="en-US" sz="64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algn="l"/>
            <a:r>
              <a:rPr lang="en-US" sz="64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&lt;/bean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/>
            <a:r>
              <a:rPr lang="en-US" sz="64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&lt;bean id=</a:t>
            </a:r>
            <a:r>
              <a:rPr lang="en-US" sz="6400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"jdbcTemplate" class="org.springframework.jdbc.core.JdbcTemplate"&gt;  </a:t>
            </a:r>
          </a:p>
          <a:p>
            <a:pPr algn="l"/>
            <a:r>
              <a:rPr lang="en-US" sz="64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&lt;property name=</a:t>
            </a:r>
            <a:r>
              <a:rPr lang="en-US" sz="6400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6400" i="1" dirty="0" err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dataSource</a:t>
            </a:r>
            <a:r>
              <a:rPr lang="en-US" sz="6400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" ref="ds"&gt;&lt;/property&gt;  </a:t>
            </a:r>
          </a:p>
          <a:p>
            <a:pPr algn="l"/>
            <a:r>
              <a:rPr lang="en-US" sz="64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&lt;/bean&gt;  </a:t>
            </a: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/>
            <a:r>
              <a:rPr lang="en-US" sz="6400" dirty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&lt;bean id=</a:t>
            </a:r>
            <a:r>
              <a:rPr lang="en-US" sz="6400" i="1" dirty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"edao" class="</a:t>
            </a:r>
            <a:r>
              <a:rPr lang="en-US" sz="6400" i="1" dirty="0" err="1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com.oracle.EmployeeDAO</a:t>
            </a:r>
            <a:r>
              <a:rPr lang="en-US" sz="6400" i="1" dirty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"&gt;  </a:t>
            </a:r>
          </a:p>
          <a:p>
            <a:pPr algn="l"/>
            <a:r>
              <a:rPr lang="en-US" sz="6400" dirty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&lt;property name=</a:t>
            </a:r>
            <a:r>
              <a:rPr lang="en-US" sz="6400" i="1" dirty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"jdbcTemplate" ref="jdbcTemplate"&gt;&lt;/property&gt;  </a:t>
            </a:r>
            <a:endParaRPr lang="en-US" sz="6400" i="1" dirty="0" smtClean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640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6400" dirty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en-US" sz="6400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/>
            <a:endParaRPr lang="en-US" sz="6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64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&lt;bean id="emp" class="</a:t>
            </a:r>
            <a:r>
              <a:rPr lang="en-US" sz="6400" dirty="0" err="1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com.fss.Employeee</a:t>
            </a:r>
            <a:r>
              <a:rPr lang="en-US" sz="64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l"/>
            <a:r>
              <a:rPr lang="en-US" sz="6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&lt;/bean&gt;</a:t>
            </a:r>
            <a:r>
              <a:rPr lang="en-US" sz="54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/>
            <a:endParaRPr lang="en-US" sz="54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54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54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51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51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EmployeeDAO – code snippet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467600" cy="41148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org.springframework.jdbc.core.JdbcTemplate</a:t>
            </a:r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class EmployeeDAO {</a:t>
            </a:r>
          </a:p>
          <a:p>
            <a:pPr algn="l"/>
            <a:r>
              <a:rPr lang="en-US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JdbcTemplate</a:t>
            </a:r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jdbcTemplate;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 void setJdbcTemplate(JdbcTemplate jdbcTemplate) {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this.jdbcTemplate = jdbcTemplate;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 int saveEmployee(Employee e){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String query="insert into </a:t>
            </a:r>
            <a:r>
              <a:rPr lang="en-US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employeee</a:t>
            </a:r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values(" +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"'"+e.getEmployeeId()+"','"+e.getEmployeeName()+"','"+e.getDepartmentId()+"')";  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jdbcTemplate.update(query);  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Needs 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 import spring-dao-2.0.6.jar &amp; </a:t>
            </a:r>
            <a:r>
              <a:rPr lang="en-US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spring-jdbc-3.0.7.RELEASE.jar</a:t>
            </a:r>
            <a:endParaRPr lang="en-US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315200" cy="685800"/>
          </a:xfrm>
        </p:spPr>
        <p:txBody>
          <a:bodyPr/>
          <a:lstStyle/>
          <a:p>
            <a:r>
              <a:rPr lang="en-US" dirty="0" smtClean="0"/>
              <a:t>Test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38862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public static void main(String[] args)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ApplicationContext ctx=</a:t>
            </a:r>
            <a:r>
              <a:rPr lang="en-US" b="1" dirty="0">
                <a:solidFill>
                  <a:schemeClr val="tx1"/>
                </a:solidFill>
              </a:rPr>
              <a:t>new ClassPathXmlApplicationContext("Beans.xml");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EmployeeDAO eDao=(EmployeeDAO) ctx.getBean("edao");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Employeee emp=(Employeee) ctx.getBean("emp");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emp.setEmployeeId(111);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emp.setEmployeeName("Rajeev");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emp.setDepartmentId(555);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eDao.saveEmployee(emp);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System.</a:t>
            </a:r>
            <a:r>
              <a:rPr lang="en-US" b="1" i="1" dirty="0">
                <a:solidFill>
                  <a:schemeClr val="tx1"/>
                </a:solidFill>
              </a:rPr>
              <a:t>out.println("Success");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  <a:endParaRPr lang="en-US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109728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End of Part 2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109728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07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What is Aspect?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315200" cy="3505200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Logic other than main business logic found across the application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Non-business Logics – called – non-functional requirement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Such non-functional requirements are called cross-cutting concerns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Such cross-cutting concerns are called Aspects</a:t>
            </a:r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315200" cy="3505200"/>
          </a:xfrm>
        </p:spPr>
        <p:txBody>
          <a:bodyPr>
            <a:no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Synchronization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Error detection and correction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management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validation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Persistence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Transaction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Internationalization and localization which includes Language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localization</a:t>
            </a:r>
            <a:endParaRPr lang="en-US" sz="1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Information security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Caching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Monitoring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Code mobility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Domain-specific optimizations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FireWall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847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/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315200" cy="3505200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Object Oriented Programming, the basic unit is the Class 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Aspect Oriented Programming, the basic unit is aspect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is called as AOP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Example: Logging, Transaction Management,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Why use AOP?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315200" cy="2788920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provides pluggable way to dynamically add additional concerns:</a:t>
            </a:r>
          </a:p>
          <a:p>
            <a:pPr algn="l"/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143000" lvl="1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Before the actual logic</a:t>
            </a:r>
          </a:p>
          <a:p>
            <a:pPr marL="1143000" lvl="1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the actual logic</a:t>
            </a:r>
          </a:p>
          <a:p>
            <a:pPr marL="1143000" lvl="1" indent="-685800"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Around the actual logic</a:t>
            </a:r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315200" cy="26670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1 – ASPECT</a:t>
            </a:r>
          </a:p>
          <a:p>
            <a:pPr algn="l"/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class that provides cross-cutting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concerns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MyLogging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 a class that contains </a:t>
            </a:r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advices</a:t>
            </a:r>
          </a:p>
          <a:p>
            <a:pPr algn="l"/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315200" cy="19812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2 – JOIN POINT</a:t>
            </a:r>
          </a:p>
          <a:p>
            <a:pPr algn="l"/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This is the actual place in our application where we can plug-in aspects</a:t>
            </a:r>
          </a:p>
          <a:p>
            <a:pPr algn="l"/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/>
          <a:lstStyle/>
          <a:p>
            <a:r>
              <a:rPr lang="en-US" dirty="0" smtClean="0"/>
              <a:t>AOP - Terminologies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7315200" cy="19812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Terminology 3 – ADVICE</a:t>
            </a:r>
          </a:p>
          <a:p>
            <a:pPr algn="l"/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This is the code that is actually getting executed.</a:t>
            </a:r>
          </a:p>
          <a:p>
            <a:pPr algn="l"/>
            <a:r>
              <a:rPr lang="en-US" sz="25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So, in JOIN POINT, we would have ADVICE</a:t>
            </a:r>
          </a:p>
          <a:p>
            <a:pPr algn="l"/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953</Words>
  <Application>Microsoft Office PowerPoint</Application>
  <PresentationFormat>On-screen Show (4:3)</PresentationFormat>
  <Paragraphs>179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MG Theme</vt:lpstr>
      <vt:lpstr>PowerPoint Presentation</vt:lpstr>
      <vt:lpstr>AOP</vt:lpstr>
      <vt:lpstr>What is Aspect?</vt:lpstr>
      <vt:lpstr>Cross Cutting Concerns</vt:lpstr>
      <vt:lpstr>Aspect Oriented Programming</vt:lpstr>
      <vt:lpstr>Why use AOP?</vt:lpstr>
      <vt:lpstr>AOP - Terminologies</vt:lpstr>
      <vt:lpstr>AOP - Terminologies</vt:lpstr>
      <vt:lpstr>AOP - Terminologies</vt:lpstr>
      <vt:lpstr>AOP - Terminologies</vt:lpstr>
      <vt:lpstr>AOP - Terminologies</vt:lpstr>
      <vt:lpstr>AOP - Terminologies</vt:lpstr>
      <vt:lpstr>AOP - Terminologies</vt:lpstr>
      <vt:lpstr>Types of Advice</vt:lpstr>
      <vt:lpstr>Spring JdbcTemplate</vt:lpstr>
      <vt:lpstr>Problems of JDBC API</vt:lpstr>
      <vt:lpstr>Spring JdbcTemplate - Advantages</vt:lpstr>
      <vt:lpstr>JdbcTemplate class</vt:lpstr>
      <vt:lpstr>Steps to write Database Programs using JdbcTemplate class</vt:lpstr>
      <vt:lpstr>Steps to write Database Programs using JdbcTemplate class (Contd…)</vt:lpstr>
      <vt:lpstr>EmployeeDAO – code snippet</vt:lpstr>
      <vt:lpstr>Test class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Guru</cp:lastModifiedBy>
  <cp:revision>116</cp:revision>
  <dcterms:created xsi:type="dcterms:W3CDTF">2014-11-14T08:39:44Z</dcterms:created>
  <dcterms:modified xsi:type="dcterms:W3CDTF">2020-02-19T16:59:27Z</dcterms:modified>
</cp:coreProperties>
</file>