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A237-CAE6-4BD0-A67E-3D3F0332BC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1263-B991-48B5-8F3D-70E1F203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5240"/>
            <a:ext cx="9144000" cy="929640"/>
          </a:xfrm>
          <a:prstGeom prst="rect">
            <a:avLst/>
          </a:prstGeom>
        </p:spPr>
        <p:txBody>
          <a:bodyPr lIns="274320" rIns="27432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4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074688"/>
          </a:xfrm>
          <a:prstGeom prst="rect">
            <a:avLst/>
          </a:prstGeom>
        </p:spPr>
        <p:txBody>
          <a:bodyPr tIns="91440">
            <a:spAutoFit/>
          </a:bodyPr>
          <a:lstStyle>
            <a:lvl1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Ø"/>
              <a:defRPr lang="en-US" sz="2000" kern="12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457200" indent="-4572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75000"/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1" i="0" u="none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40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00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7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7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229600" cy="1097280"/>
          </a:xfrm>
        </p:spPr>
        <p:txBody>
          <a:bodyPr/>
          <a:lstStyle/>
          <a:p>
            <a:r>
              <a:rPr lang="en-US" b="1" dirty="0" smtClean="0"/>
              <a:t>Spring MVC</a:t>
            </a:r>
          </a:p>
          <a:p>
            <a:r>
              <a:rPr lang="en-US" b="1" dirty="0" smtClean="0"/>
              <a:t>Part </a:t>
            </a:r>
            <a:r>
              <a:rPr lang="en-US" b="1" dirty="0" smtClean="0"/>
              <a:t>2</a:t>
            </a:r>
            <a:endParaRPr lang="en-US" b="1" dirty="0" smtClean="0"/>
          </a:p>
          <a:p>
            <a:r>
              <a:rPr lang="en-US" b="1" dirty="0" smtClean="0"/>
              <a:t>Session 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1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3307080"/>
          </a:xfrm>
        </p:spPr>
        <p:txBody>
          <a:bodyPr>
            <a:normAutofit fontScale="92500" lnSpcReduction="20000"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Create the following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files under WEB-INF/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myjsp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folder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Form.jsp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(for data input)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Page1.jsp (for showing data) 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Page2.jsp (for showing data and Logout link)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Logout.jsp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(for showing logout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3307080"/>
          </a:xfrm>
        </p:spPr>
        <p:txBody>
          <a:bodyPr>
            <a:norm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Create the POJO class with the name Employee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Define the properties: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employeeName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employeeCity</a:t>
            </a:r>
            <a:endParaRPr lang="en-US" b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Generate setters and getters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3307080"/>
          </a:xfrm>
        </p:spPr>
        <p:txBody>
          <a:bodyPr>
            <a:norm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Create Controller class with the name “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SessionController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Add the @Controller annotation before the class name</a:t>
            </a:r>
          </a:p>
        </p:txBody>
      </p:sp>
    </p:spTree>
    <p:extLst>
      <p:ext uri="{BB962C8B-B14F-4D97-AF65-F5344CB8AC3E}">
        <p14:creationId xmlns:p14="http://schemas.microsoft.com/office/powerpoint/2010/main" val="29102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330708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Let’s add 5 methods in this controller class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ModelAndView f1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String f2(@ModelAttribute Employee emp, HttpServletRequest request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String f3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String f4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String f5(HttpServletRequest request)</a:t>
            </a:r>
            <a:endParaRPr lang="en-US" b="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8</a:t>
            </a:r>
            <a:br>
              <a:rPr lang="en-US" dirty="0" smtClean="0"/>
            </a:br>
            <a:r>
              <a:rPr lang="en-US" dirty="0" smtClean="0"/>
              <a:t>Controller - First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667000"/>
            <a:ext cx="7315200" cy="330708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@RequestMapping(value="/", method=RequestMethod.</a:t>
            </a:r>
            <a:r>
              <a:rPr lang="en-US" b="0" i="1" dirty="0">
                <a:effectLst/>
                <a:latin typeface="Times New Roman" pitchFamily="18" charset="0"/>
                <a:cs typeface="Times New Roman" pitchFamily="18" charset="0"/>
              </a:rPr>
              <a:t>GET)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ModelAndView f1()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e=new Employee();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ModelAndView mav=new ModelAndView("Form","",e);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return mav;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b="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Developing Session Tracking</a:t>
            </a:r>
            <a:br>
              <a:rPr lang="en-US" b="0" dirty="0" smtClean="0"/>
            </a:br>
            <a:r>
              <a:rPr lang="en-US" b="0" dirty="0" smtClean="0"/>
              <a:t>Step 8</a:t>
            </a:r>
            <a:br>
              <a:rPr lang="en-US" b="0" dirty="0" smtClean="0"/>
            </a:br>
            <a:r>
              <a:rPr lang="en-US" b="0" dirty="0" smtClean="0"/>
              <a:t>Controller - Second method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315200" cy="330708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@RequestMapping(value="createSession", method=RequestMethod.</a:t>
            </a:r>
            <a:r>
              <a:rPr lang="en-US" b="0" i="1" dirty="0">
                <a:effectLst/>
                <a:latin typeface="Times New Roman" pitchFamily="18" charset="0"/>
                <a:cs typeface="Times New Roman" pitchFamily="18" charset="0"/>
              </a:rPr>
              <a:t>GET)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f2(@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ModelAttribute Employee emp, HttpServletRequest request)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session=request.getSession(true);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session.setAttribute("employeeObj",emp);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return "Page1";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0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8</a:t>
            </a:r>
            <a:br>
              <a:rPr lang="en-US" dirty="0" smtClean="0"/>
            </a:br>
            <a:r>
              <a:rPr lang="en-US" dirty="0" smtClean="0"/>
              <a:t>Controller - Third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772400" cy="33070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@RequestMapping(value="Page2", method=RequestMethod.</a:t>
            </a:r>
            <a:r>
              <a:rPr lang="en-US" b="0" i="1" dirty="0">
                <a:effectLst/>
                <a:latin typeface="Times New Roman" pitchFamily="18" charset="0"/>
                <a:cs typeface="Times New Roman" pitchFamily="18" charset="0"/>
              </a:rPr>
              <a:t>GET)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String f3()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"Page2";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4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Developing Session Tracking</a:t>
            </a:r>
            <a:br>
              <a:rPr lang="en-US" sz="3200" dirty="0" smtClean="0"/>
            </a:br>
            <a:r>
              <a:rPr lang="en-US" sz="3200" dirty="0" smtClean="0"/>
              <a:t>Step 8</a:t>
            </a:r>
            <a:br>
              <a:rPr lang="en-US" sz="3200" dirty="0" smtClean="0"/>
            </a:br>
            <a:r>
              <a:rPr lang="en-US" sz="3200" dirty="0" smtClean="0"/>
              <a:t>Controller - Fourth method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03120"/>
            <a:ext cx="7696200" cy="33070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@RequestMapping(value="Page1", method=RequestMethod.</a:t>
            </a:r>
            <a:r>
              <a:rPr lang="en-US" b="0" i="1" dirty="0">
                <a:effectLst/>
                <a:latin typeface="Times New Roman" pitchFamily="18" charset="0"/>
                <a:cs typeface="Times New Roman" pitchFamily="18" charset="0"/>
              </a:rPr>
              <a:t>GET)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String f4()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"Page1";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0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Developing Session Tracking</a:t>
            </a:r>
            <a:br>
              <a:rPr lang="en-US" sz="3200" dirty="0" smtClean="0"/>
            </a:br>
            <a:r>
              <a:rPr lang="en-US" sz="3200" dirty="0" smtClean="0"/>
              <a:t>Step 8</a:t>
            </a:r>
            <a:br>
              <a:rPr lang="en-US" sz="3200" dirty="0" smtClean="0"/>
            </a:br>
            <a:r>
              <a:rPr lang="en-US" sz="3200" dirty="0" smtClean="0"/>
              <a:t>Controller – Fifth method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03120"/>
            <a:ext cx="7696200" cy="330708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@RequestMapping(value="Logout", method=RequestMethod.</a:t>
            </a:r>
            <a:r>
              <a:rPr lang="en-US" b="0" i="1" dirty="0">
                <a:effectLst/>
                <a:latin typeface="Times New Roman" pitchFamily="18" charset="0"/>
                <a:cs typeface="Times New Roman" pitchFamily="18" charset="0"/>
              </a:rPr>
              <a:t>GET)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public String f5(HttpServletRequest request)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session=</a:t>
            </a:r>
            <a:r>
              <a:rPr lang="en-US" b="0" dirty="0" err="1">
                <a:effectLst/>
                <a:latin typeface="Times New Roman" pitchFamily="18" charset="0"/>
                <a:cs typeface="Times New Roman" pitchFamily="18" charset="0"/>
              </a:rPr>
              <a:t>request.getSession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(false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=“”;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if (!session.isNew()) {</a:t>
            </a:r>
          </a:p>
          <a:p>
            <a:pPr algn="l"/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session.invalidate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l"/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=“Logout”;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Developing Session Tracking</a:t>
            </a:r>
            <a:br>
              <a:rPr lang="en-US" sz="3200" dirty="0" smtClean="0"/>
            </a:br>
            <a:r>
              <a:rPr lang="en-US" sz="3200" dirty="0" smtClean="0"/>
              <a:t>Step 9</a:t>
            </a:r>
            <a:br>
              <a:rPr lang="en-US" sz="3200" dirty="0" smtClean="0"/>
            </a:br>
            <a:r>
              <a:rPr lang="en-US" sz="3200" dirty="0" smtClean="0"/>
              <a:t>Create JSP Pages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03120"/>
            <a:ext cx="7696200" cy="3307080"/>
          </a:xfrm>
        </p:spPr>
        <p:txBody>
          <a:bodyPr>
            <a:normAutofit/>
          </a:bodyPr>
          <a:lstStyle/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Form.jsp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with two text fields with the following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name:</a:t>
            </a:r>
          </a:p>
          <a:p>
            <a:pPr algn="l"/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employeeName</a:t>
            </a:r>
            <a:endParaRPr lang="en-US" b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employeeCity</a:t>
            </a:r>
            <a:endParaRPr lang="en-US" b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&lt;form action=“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createSession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1068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Application</a:t>
            </a:r>
            <a:br>
              <a:rPr lang="en-US" dirty="0" smtClean="0"/>
            </a:br>
            <a:r>
              <a:rPr lang="en-US" dirty="0" smtClean="0"/>
              <a:t>Screen 1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2008" t="9608" r="16571" b="33096"/>
          <a:stretch/>
        </p:blipFill>
        <p:spPr bwMode="auto">
          <a:xfrm>
            <a:off x="1371600" y="1600200"/>
            <a:ext cx="6553200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56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9</a:t>
            </a:r>
            <a:br>
              <a:rPr lang="en-US" dirty="0" smtClean="0"/>
            </a:br>
            <a:r>
              <a:rPr lang="en-US" dirty="0" smtClean="0"/>
              <a:t>Create JSP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03120"/>
            <a:ext cx="7696200" cy="330708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Create Page1.jsp: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&lt;%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session=request.getSession();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Object o=session.getAttribute("employeeObj");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if (o!=null)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	Employee 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ee=(Employee)o;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out.println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ee.getEmployeeName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()+" lives in "+ee.getEmployeeCity()+"&lt;br&gt;");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out.println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("&lt;a href=\"Page2\"&gt; Go to Page2&lt;/a&gt;");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out.println("&lt;font color=red&gt;You are not logged in&lt;hr&gt;&lt;/font&gt;");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a href=</a:t>
            </a:r>
            <a:r>
              <a:rPr lang="en-US" b="0" i="1" dirty="0">
                <a:effectLst/>
                <a:latin typeface="Times New Roman" pitchFamily="18" charset="0"/>
                <a:cs typeface="Times New Roman" pitchFamily="18" charset="0"/>
              </a:rPr>
              <a:t>"http://localhost:8081/SpringSessionTracking"&gt;Login Please&lt;/</a:t>
            </a:r>
            <a:r>
              <a:rPr lang="en-US" b="0" i="1"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0" i="1" smtClean="0">
                <a:effectLst/>
                <a:latin typeface="Times New Roman" pitchFamily="18" charset="0"/>
                <a:cs typeface="Times New Roman" pitchFamily="18" charset="0"/>
              </a:rPr>
              <a:t>&gt; &lt;% } %&gt;</a:t>
            </a:r>
            <a:endParaRPr lang="en-US" b="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9</a:t>
            </a:r>
            <a:br>
              <a:rPr lang="en-US" dirty="0" smtClean="0"/>
            </a:br>
            <a:r>
              <a:rPr lang="en-US" dirty="0" smtClean="0"/>
              <a:t>Create JSP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03120"/>
            <a:ext cx="7696200" cy="330708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Create Page2.jsp: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&lt;%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session=request.getSession();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Object o=session.getAttribute("employeeObj");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if (o!=null)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Employee ee=(Employee)o;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out.println(ee.getEmployeeName()+" lives in "+ee.getEmployeeCity());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}%&gt;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&lt;hr&gt;</a:t>
            </a:r>
          </a:p>
          <a:p>
            <a:pPr algn="l"/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&lt;a href=</a:t>
            </a:r>
            <a:r>
              <a:rPr lang="en-US" b="0" i="1" dirty="0">
                <a:effectLst/>
                <a:latin typeface="Times New Roman" pitchFamily="18" charset="0"/>
                <a:cs typeface="Times New Roman" pitchFamily="18" charset="0"/>
              </a:rPr>
              <a:t>"Logout"&gt;Logout&lt;/a&gt;</a:t>
            </a:r>
          </a:p>
        </p:txBody>
      </p:sp>
    </p:spTree>
    <p:extLst>
      <p:ext uri="{BB962C8B-B14F-4D97-AF65-F5344CB8AC3E}">
        <p14:creationId xmlns:p14="http://schemas.microsoft.com/office/powerpoint/2010/main" val="2961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9</a:t>
            </a:r>
            <a:br>
              <a:rPr lang="en-US" dirty="0" smtClean="0"/>
            </a:br>
            <a:r>
              <a:rPr lang="en-US" dirty="0" smtClean="0"/>
              <a:t>Create JSP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03120"/>
            <a:ext cx="7696200" cy="3307080"/>
          </a:xfrm>
        </p:spPr>
        <p:txBody>
          <a:bodyPr>
            <a:normAutofit/>
          </a:bodyPr>
          <a:lstStyle/>
          <a:p>
            <a:pPr algn="l"/>
            <a:r>
              <a:rPr lang="en-US" sz="4400" b="0" dirty="0" smtClean="0">
                <a:effectLst/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4400" b="0" dirty="0" err="1" smtClean="0">
                <a:effectLst/>
                <a:latin typeface="Times New Roman" pitchFamily="18" charset="0"/>
                <a:cs typeface="Times New Roman" pitchFamily="18" charset="0"/>
              </a:rPr>
              <a:t>Logout.jsp</a:t>
            </a:r>
            <a:r>
              <a:rPr lang="en-US" sz="4400" b="0" dirty="0" smtClean="0"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4000" b="0" dirty="0">
                <a:effectLst/>
                <a:latin typeface="Times New Roman" pitchFamily="18" charset="0"/>
                <a:cs typeface="Times New Roman" pitchFamily="18" charset="0"/>
              </a:rPr>
              <a:t>&lt;h1&gt; Successfully Logged out&lt;/h1&gt;</a:t>
            </a:r>
          </a:p>
          <a:p>
            <a:pPr algn="l"/>
            <a:r>
              <a:rPr lang="en-US" sz="4000" b="0" dirty="0">
                <a:effectLst/>
                <a:latin typeface="Times New Roman" pitchFamily="18" charset="0"/>
                <a:cs typeface="Times New Roman" pitchFamily="18" charset="0"/>
              </a:rPr>
              <a:t>&lt;h2&gt; Now access Page1&lt;/h2&gt;</a:t>
            </a:r>
          </a:p>
          <a:p>
            <a:pPr algn="l"/>
            <a:r>
              <a:rPr lang="en-US" sz="4000" b="0" dirty="0">
                <a:effectLst/>
                <a:latin typeface="Times New Roman" pitchFamily="18" charset="0"/>
                <a:cs typeface="Times New Roman" pitchFamily="18" charset="0"/>
              </a:rPr>
              <a:t>&lt;a href=</a:t>
            </a:r>
            <a:r>
              <a:rPr lang="en-US" sz="4000" b="0" i="1" dirty="0">
                <a:effectLst/>
                <a:latin typeface="Times New Roman" pitchFamily="18" charset="0"/>
                <a:cs typeface="Times New Roman" pitchFamily="18" charset="0"/>
              </a:rPr>
              <a:t>"Page1"&gt; Page1&lt;/a&gt;</a:t>
            </a:r>
          </a:p>
        </p:txBody>
      </p:sp>
    </p:spTree>
    <p:extLst>
      <p:ext uri="{BB962C8B-B14F-4D97-AF65-F5344CB8AC3E}">
        <p14:creationId xmlns:p14="http://schemas.microsoft.com/office/powerpoint/2010/main" val="39728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10</a:t>
            </a:r>
            <a:br>
              <a:rPr lang="en-US" dirty="0" smtClean="0"/>
            </a:b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03120"/>
            <a:ext cx="7696200" cy="330708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4400" b="0" dirty="0" smtClean="0">
                <a:effectLst/>
                <a:latin typeface="Times New Roman" pitchFamily="18" charset="0"/>
                <a:cs typeface="Times New Roman" pitchFamily="18" charset="0"/>
              </a:rPr>
              <a:t>Unit test the servlet </a:t>
            </a:r>
            <a:r>
              <a:rPr lang="en-US" sz="4400" b="0" dirty="0" err="1" smtClean="0">
                <a:effectLst/>
                <a:latin typeface="Times New Roman" pitchFamily="18" charset="0"/>
                <a:cs typeface="Times New Roman" pitchFamily="18" charset="0"/>
              </a:rPr>
              <a:t>MyServlet</a:t>
            </a:r>
            <a:endParaRPr lang="en-US" sz="4400" b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400" b="0" dirty="0" smtClean="0">
                <a:effectLst/>
                <a:latin typeface="Times New Roman" pitchFamily="18" charset="0"/>
                <a:cs typeface="Times New Roman" pitchFamily="18" charset="0"/>
              </a:rPr>
              <a:t>Refresh the project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400" b="0" dirty="0" smtClean="0">
                <a:effectLst/>
                <a:latin typeface="Times New Roman" pitchFamily="18" charset="0"/>
                <a:cs typeface="Times New Roman" pitchFamily="18" charset="0"/>
              </a:rPr>
              <a:t>Right click project…Run as…Run on server</a:t>
            </a:r>
            <a:endParaRPr lang="en-US" sz="40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00188" y="2209800"/>
            <a:ext cx="11668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1091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9600" b="1" i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283" y="2209800"/>
            <a:ext cx="1273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400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582" y="2209800"/>
            <a:ext cx="1226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4756" y="2209800"/>
            <a:ext cx="11336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373" y="3200400"/>
            <a:ext cx="123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3200400"/>
            <a:ext cx="11849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4919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Application</a:t>
            </a:r>
            <a:br>
              <a:rPr lang="en-US" dirty="0" smtClean="0"/>
            </a:br>
            <a:r>
              <a:rPr lang="en-US" dirty="0" smtClean="0"/>
              <a:t>Screen 2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1608" t="9964" r="16771" b="32384"/>
          <a:stretch/>
        </p:blipFill>
        <p:spPr bwMode="auto">
          <a:xfrm>
            <a:off x="762000" y="1676400"/>
            <a:ext cx="7772400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20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Application</a:t>
            </a:r>
            <a:br>
              <a:rPr lang="en-US" dirty="0" smtClean="0"/>
            </a:br>
            <a:r>
              <a:rPr lang="en-US" dirty="0" smtClean="0"/>
              <a:t>Screen 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2008" t="12100" r="16971" b="32384"/>
          <a:stretch/>
        </p:blipFill>
        <p:spPr bwMode="auto">
          <a:xfrm>
            <a:off x="990600" y="1676400"/>
            <a:ext cx="6992302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25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Application</a:t>
            </a:r>
            <a:br>
              <a:rPr lang="en-US" dirty="0" smtClean="0"/>
            </a:br>
            <a:r>
              <a:rPr lang="en-US" dirty="0" smtClean="0"/>
              <a:t>Screen 4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2408" t="9965" r="16971" b="32740"/>
          <a:stretch/>
        </p:blipFill>
        <p:spPr bwMode="auto">
          <a:xfrm>
            <a:off x="685800" y="1600200"/>
            <a:ext cx="7848600" cy="3809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30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Application</a:t>
            </a:r>
            <a:br>
              <a:rPr lang="en-US" dirty="0" smtClean="0"/>
            </a:br>
            <a:r>
              <a:rPr lang="en-US" dirty="0" smtClean="0"/>
              <a:t>Screen 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2007" t="9965" r="17173" b="32384"/>
          <a:stretch/>
        </p:blipFill>
        <p:spPr bwMode="auto">
          <a:xfrm>
            <a:off x="838200" y="1676400"/>
            <a:ext cx="7620000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52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Create Dynamic Web Project</a:t>
            </a:r>
          </a:p>
          <a:p>
            <a:pPr algn="l"/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With the name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SpringSessionTracking</a:t>
            </a:r>
            <a:endParaRPr lang="en-US" b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Add required libraries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Create web.xml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Give the name “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MySession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” to your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DispatcherServlet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Session Tracking</a:t>
            </a:r>
            <a:br>
              <a:rPr lang="en-US" dirty="0" smtClean="0"/>
            </a:br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3307080"/>
          </a:xfrm>
        </p:spPr>
        <p:txBody>
          <a:bodyPr>
            <a:normAutofit fontScale="92500" lnSpcReduction="10000"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Create MySession-servlet.xml under WEB-INF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Enter the tag &lt;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context:component-scan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…&gt;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Define the bean for </a:t>
            </a:r>
            <a:r>
              <a:rPr lang="en-US" b="0" dirty="0" err="1" smtClean="0">
                <a:effectLst/>
                <a:latin typeface="Times New Roman" pitchFamily="18" charset="0"/>
                <a:cs typeface="Times New Roman" pitchFamily="18" charset="0"/>
              </a:rPr>
              <a:t>InternalResourceViewResolver</a:t>
            </a: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b="0" dirty="0" smtClean="0">
                <a:effectLst/>
                <a:latin typeface="Times New Roman" pitchFamily="18" charset="0"/>
                <a:cs typeface="Times New Roman" pitchFamily="18" charset="0"/>
              </a:rPr>
              <a:t>Define prefix and suffix properties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481</Words>
  <Application>Microsoft Office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MG Theme</vt:lpstr>
      <vt:lpstr>PowerPoint Presentation</vt:lpstr>
      <vt:lpstr>Sample Application Screen 1</vt:lpstr>
      <vt:lpstr>Sample Application Screen 2</vt:lpstr>
      <vt:lpstr>Sample Application Screen 3</vt:lpstr>
      <vt:lpstr>Sample Application Screen 4</vt:lpstr>
      <vt:lpstr>Sample Application Screen 5</vt:lpstr>
      <vt:lpstr>Developing Session Tracking Step 1</vt:lpstr>
      <vt:lpstr>Developing Session Tracking Step 2</vt:lpstr>
      <vt:lpstr>Developing Session Tracking Step 3</vt:lpstr>
      <vt:lpstr>Developing Session Tracking Step 4</vt:lpstr>
      <vt:lpstr>Developing Session Tracking Step 5</vt:lpstr>
      <vt:lpstr>Developing Session Tracking Step 6</vt:lpstr>
      <vt:lpstr>Developing Session Tracking Step 7</vt:lpstr>
      <vt:lpstr>Developing Session Tracking Step 8 Controller - First method</vt:lpstr>
      <vt:lpstr>Developing Session Tracking Step 8 Controller - Second method</vt:lpstr>
      <vt:lpstr>Developing Session Tracking Step 8 Controller - Third method</vt:lpstr>
      <vt:lpstr>Developing Session Tracking Step 8 Controller - Fourth method</vt:lpstr>
      <vt:lpstr>Developing Session Tracking Step 8 Controller – Fifth method</vt:lpstr>
      <vt:lpstr>Developing Session Tracking Step 9 Create JSP Pages</vt:lpstr>
      <vt:lpstr>Developing Session Tracking Step 9 Create JSP Pages</vt:lpstr>
      <vt:lpstr>Developing Session Tracking Step 9 Create JSP Pages</vt:lpstr>
      <vt:lpstr>Developing Session Tracking Step 9 Create JSP Pages</vt:lpstr>
      <vt:lpstr>Developing Session Tracking Step 10 Testing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Ramani  Venkatesh</dc:creator>
  <cp:lastModifiedBy>admin</cp:lastModifiedBy>
  <cp:revision>124</cp:revision>
  <dcterms:created xsi:type="dcterms:W3CDTF">2014-11-14T08:39:44Z</dcterms:created>
  <dcterms:modified xsi:type="dcterms:W3CDTF">2019-03-11T17:09:55Z</dcterms:modified>
</cp:coreProperties>
</file>