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8" d="100"/>
          <a:sy n="98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463c325-a2be-43cf-af14-075d9989b8fd}">
  <we:reference id="WA200003233" version="2.0.0.3" store="en-US" storeType="OMEX"/>
  <we:alternateReferences/>
  <we:properties>
    <we:property name="Microsoft.Office.CampaignId" value="&quot;none&quot;"/>
    <we:property name="reportUrl" value="&quot;/groups/d3857ce5-02a0-4a8e-8c57-93150e40608a/reports/b1a75874-49c0-4b00-9c12-993ff30bb64a/ReportSection847debc811794a6197e7?bookmarkGuid=71104c71-55a1-4814-9f3f-ecfe4da7cb82&amp;bookmarkUsage=1&amp;ctid=da90653e-1e02-4208-b68a-6224891bea63&amp;fromEntryPoint=export&quot;"/>
    <we:property name="reportState" value="&quot;CONNECTED&quot;"/>
    <we:property name="reportEmbeddedTime" value="&quot;2024-01-24T01:08:37.050Z&quot;"/>
    <we:property name="creatorSessionId" value="&quot;79a51fa5-d80f-45ef-aba2-f62be1a72272&quot;"/>
    <we:property name="creatorUserId" value="&quot;100320026DC6BFD5&quot;"/>
    <we:property name="creatorTenantId" value="&quot;da90653e-1e02-4208-b68a-6224891bea63&quot;"/>
    <we:property name="reportName" value="&quot;PowerBI 360&quot;"/>
    <we:property name="isFiltersActionButtonVisible" value="true"/>
    <we:property name="initialStateBookmark" value="&quot;H4sIAAAAAAAAA81WS2/bRhD+KwLPQrDvR26O41wcJ4Zd5FIYxuzurMyGIgmScq0a/u8dkiqCJE4FUD30InFnZ7/9Zuf5XKSybyvYf4ItFm+Ld03zdQvd15Us1kV9kH3+fHl1dnN5/+ns6oLETTuUTd0Xb5+LAboNDl/KfgfViEDC3+/WBVTVNWzGVYaqx3XRYtc3NVTlXzgr09bQ7fBlXeBTWzUdjJC3Aww4wj6SOq3pbv5mJAJxKB/xFuMwS2+wbbrhsHbKJgzRcW69AsO9RUtn+nl3onlcf7x0Inbe1AOUNREYZTJwGzQ3jmntnDLSi4lgX9ab6mDKt7O/7dvxvcot2T6+U/iDbhxxXl7IUBGF89GAEimkKENK1i3F0jqit1qi0tozZXTUZjEva6TMkSWwETGkwLNdipV4Ru68ZDw7a21gwfulWJBlghREQMaFVz4isKVYxntMQaG0GsHn4J1JR7EGfBpC8/QzWhaepSS4FzIJm7S1ko+nc1kNh8AJ+4untqNsoByZ0c7SI9QRUzGFfIf9HOHPxRVCv+umsLr4buO22XURbzBPW/VQDnvCucT96nCkL0Y2111D6TXtfYR+WN1Chf3qiuL4YfWhaYjRpPbQ/HneISUYGc5e7kjyr8ZH6NLPljsvTMTMWHSJZc0w+LD8HUEFJxhKbq2L3EVpBCxHc0j5kFziKTsNkiur7HKvnG02HW5gOCy/98x5U+22r8hf99hcfe47zKT6cJ/GIveD42aV1eS/m1mPOI1KH3b1oerJ/8SLtOgSdu/20yu8L7t/iipf/2DM//IFyGQScali4ElnQG65YaDheCntH6B9rcwopnhWgeUgubTeq3hCacAMDoVEimcGmQoz0/EENDJUgudUYVjkXOng5XI0LzRjQgedrBGc2h+zJ6AlLoWNHJyw2sSpD/HlaBKzdIlamUs5aJOz5scb7S/RDLhAseHJnQwpVKJyJ3BTghlDNZ6KFDCjCQ31CV4IwXpgSjsumMaopcnL0QINAjTOcMxaWRlVphhejqaZEkEoRVFslZaCM3dC9DobjBI0YnljTQgRyBGnoEWuOUfqPDQTUOiGfHzk+XXr4TL65ALmRE6lGYNInpALEVyksUcpJl0QGkJaPvYEKSJ4rZEqnMwYjBbLsCa4b5JiizSsjx/NbuhbiHgNNU5toJ3rcImTHjVCqBOmw3c3/n8sqYfOF3+BajfeOY32xXQJcSlDhUcOjAN/MdG6G3/+Bj9ydzJ7DAAA&quot;"/>
    <we:property name="bookmark" value="&quot;H4sIAAAAAAAAA+1abW/bNhD+K4aAoV+MgqREUuy3Jk2BYV0RJEWGYQgCvhwdNbLkSnIaL/B/3+nFSew4tWc4jovmSyBT5PG5u+eOx1NuA5eUo1RPPushBO+Cgzy/GuriqhcG/SCbHwtDRkLHQsqoiCLmuaEeZ+WjKsmzMnh3G1S6GEB1lpRjndYCcfCf836g0/RYD+pfXqcl9IMRFGWe6TT5F9rJ+KoqxjDtB3AzSvNC1yJPK11BLfYap+NvhELf1ri0rZJrOAVbtaMnMMqLqvtNwEdMcg+KxcKxiESa4pqyfdvAXD2/3rQBdphnlU4yBFCPSWFE5GNnrLEiNkK7WNbjPkmrboqZHN2MCtQbrTEZ1eY7RC0GeZFYnQaNfgWUrTq3wWGejofN09Hc+Gk+LiycgG9eZVVSTVCST0oUcjEBXQRTtNVxkaMlm1e05ycXDkrbvLjMvx8WgPu64B2ZnuNImWSDtDP2vXZfWoRlmlgoalear2iURo8hoCvrhwGg9vUi1GjUbphAea/1/NPZzFWsH3ws8mGzrONWTZaluvSDFghC7Qd/XUIBzTK0vUuqziK/L1ip7KasYb/2RwPgB1bDrc90Om44i5I/JVWr9m07jLPfMMJY76is3tTTz6f4ZzptFjpd6SUGGuauMSE0jFgu80CXia0FtpJKSGe0fiSurJBE1WnjydNm3grhdUh1kmvF27BB9b8+iIU7nZ+JjLWJ+kHEOCdGstgqbjgYbb3YYeC4ZHjh6mSyAPTbWBfN/tsOmm0RYvtuW8MUrcsskh1szKJYizAMhTSg98Blk8pdTKrBq8ceWKJ1mBHWGlAKmDSCKxlro/bAYXdj897q30F47651ZnF0cf8/QZfjAtYF8AdMet2SchHEx7wAq8uq997acaHtpPfbPmLqffr7xWF9hqp3VBR5sUmIpVgqHabjEgkHruXPYT40+eElZpe5yENJeeGgOJg0dPyQFLNzj/YXdNgqD+tDdml8dpEw2WKEdmNteMo40p5iaGJ4QhQZaz1pTvUf2bOCm8rkN/OWa4Kdy8gQRWMsyJ2VzjpKdxzsmCjdGGuQBaUfDj/F450AKWEwhGwPgNgZs/bozPqAK1z+PXveY2ulZ7rQoJ4qh7fKWBEpkcoqZDsmc32/hUdACxjUK3fHoOUwHoz+UvRZ4ZTztl2gs3LWLGg3KvK0eZptjhk/hWtI27ffxlBMcLdmxv0ubzuxODkpEWqqR2Vt5PoOhUMOGmB4cD6XMvW+x0mWzTatOfYU1k7WE1jnxeCkIs+bq+JMi5lTsnGads5zBLz3RAjJaRz7EES86xC0WDbkSM5H6fPh+C/F/zUs0iZQIlzolHfakZgIKsV+XK8XWwR7Vm3vI6blN4CVPL8aJY9rROJCjaEcSSG9EjEPfSg2rzhD7xQDbrgmgkeciEjBK8eWX51++nvcUj5x0JzETkvFNOGc00jKzfkUEeeMxJov8pFX1InQhq98msPy/uD0SRe+EJKt5qdQhbK+yLJI4DU2VorA5nzSdYrTgkTW8ZhYG4Z8dbZLhhprgcdMV5RSR5T2lobUKsrE6rt6ealHS2R5D0xFRhLKY0EtVVSoTXHhyc4dHvDGq9hoQiPqzaayiMSzRwsmheOMUgncbixLay8VjZmS4JuvhFKvzgxPyFIhhJRjAepN5EDjWUP4prIMxI7okCpLGI8d1567TWUBYQxtH3nHKY1ihYraTTkhHLCQMGqtccQRJo3e5XfEDavtFy+OXhzTj87U3SI5ScqrFwdxX++8vGu2V0tX2qRwtHDCrN+t3r6T2+slVvIudgwMIz4mChQRZsc54ydutO4YyTpN8Nck+tJIXpPosyXRUXKdV1/qTLpmHmXPmEeXR8GTXwJP8u/P+MFjRc+62XxFx7rb5e1M7LP1rFers1bXeob3Lj/vGvCDg+H/IZ7J22KnPRZ4hofexzLyVkVeOO83v/WayBhqjMN7FzfeWavCaFNpjcBljfJ8XJUjbeFYZ7CkYd7w2YHrnp9qmjf/+3nXL59O/wNrsT+teyoAAA==&quot;"/>
    <we:property name="datasetId" value="&quot;e839a581-f52e-44ca-b75a-1dc964b44aee&quot;"/>
    <we:property name="embedUrl" value="&quot;/reportEmbed?reportId=b1a75874-49c0-4b00-9c12-993ff30bb64a&amp;groupId=d3857ce5-02a0-4a8e-8c57-93150e40608a&amp;w=2&amp;config=eyJjbHVzdGVyVXJsIjoiaHR0cHM6Ly9XQUJJLVVTLU5PUlRILUNFTlRSQUwtcmVkaXJlY3QuYW5hbHlzaXMud2luZG93cy5uZXQiLCJlbWJlZEZlYXR1cmVzIjp7InVzYWdlTWV0cmljc1ZOZXh0Ijp0cnVlLCJkaXNhYmxlQW5ndWxhckpTQm9vdHN0cmFwUmVwb3J0RW1iZWQiOnRydWV9fQ%3D%3D&amp;disableSensitivityBanner=true&quot;"/>
    <we:property name="pageName" value="&quot;ReportSection847debc811794a6197e7&quot;"/>
    <we:property name="pageDisplayName" value="&quot;Hom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Santhosh M</cp:lastModifiedBy>
  <cp:revision>3</cp:revision>
  <dcterms:created xsi:type="dcterms:W3CDTF">2018-06-07T21:39:02Z</dcterms:created>
  <dcterms:modified xsi:type="dcterms:W3CDTF">2024-01-24T01:17:52Z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