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11963" cy="9942513"/>
  <p:embeddedFontLst>
    <p:embeddedFont>
      <p:font typeface="Algerian" pitchFamily="82" charset="0"/>
      <p:regular r:id="rId10"/>
    </p:embeddedFont>
    <p:embeddedFont>
      <p:font typeface="Book Antiqua" pitchFamily="18" charset="0"/>
      <p:regular r:id="rId11"/>
      <p:bold r:id="rId12"/>
      <p:italic r:id="rId13"/>
      <p:boldItalic r:id="rId14"/>
    </p:embeddedFont>
    <p:embeddedFont>
      <p:font typeface="Century Schoolbook" pitchFamily="18" charset="0"/>
      <p:regular r:id="rId15"/>
      <p:bold r:id="rId16"/>
      <p:italic r:id="rId17"/>
      <p:boldItalic r:id="rId18"/>
    </p:embeddedFont>
    <p:embeddedFont>
      <p:font typeface="Stardos Stencil" charset="0"/>
      <p:regular r:id="rId19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dQgJiT2hBZX3YoS8enxuNhz9P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 July 2025</a:t>
            </a: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0a55d64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0a55d64f3_0_6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70a55d64f3_0_6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1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1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/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11-Jul-25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441415" y="182633"/>
            <a:ext cx="6108000" cy="15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OF COMPUTER APPLICATIONS</a:t>
            </a:r>
            <a:endParaRPr sz="130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KEC IDEATHON</a:t>
            </a:r>
            <a:endParaRPr sz="18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36238" y="2060862"/>
            <a:ext cx="7007762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Sentinel AI: Real-Time Emergency Detection System</a:t>
            </a:r>
            <a:endParaRPr sz="28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620756" y="3345281"/>
            <a:ext cx="6108000" cy="315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Lead: </a:t>
            </a:r>
            <a:r>
              <a:rPr lang="en-US" sz="1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SANTHOSH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(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24MCR092)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r>
              <a:rPr lang="en-US" sz="1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RAJARAM </a:t>
            </a:r>
            <a:r>
              <a:rPr lang="en-US" sz="18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                </a:t>
            </a:r>
            <a:r>
              <a:rPr lang="en-US" sz="1800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24MCR080)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SAMYUKTHA K          </a:t>
            </a:r>
            <a:r>
              <a:rPr lang="en-US" sz="1800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24MCR088)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THULASIDHARAN P  </a:t>
            </a:r>
            <a:r>
              <a:rPr lang="en-US" sz="1800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24MCR119</a:t>
            </a:r>
            <a:r>
              <a:rPr lang="en-US" sz="1800" dirty="0" smtClean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 smtClean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</a:t>
            </a:r>
            <a:r>
              <a:rPr lang="en-US" sz="1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Readiness Level: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TRL LEVEL 3</a:t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 with Designation and Department:</a:t>
            </a:r>
            <a:endParaRPr sz="1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Dr.P.VIJAYAKUMAR </a:t>
            </a:r>
            <a:r>
              <a:rPr lang="en-US" sz="16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MCA,M.Phil</a:t>
            </a: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.,MBA,Ph.D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Assistant Professor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</a:t>
            </a: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244" y="4929890"/>
            <a:ext cx="1512167" cy="654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521" y="5697902"/>
            <a:ext cx="1619672" cy="58306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association with: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" descr="F:\KEC\IIC\EMDC 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1526" y="54251"/>
            <a:ext cx="796690" cy="92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G:\TBI\TBI@KEC Logos\K Transform\6-5x4 product centre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3609" y="1103971"/>
            <a:ext cx="1304693" cy="1003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739697" y="565227"/>
            <a:ext cx="82296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600" dirty="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Problem Statement</a:t>
            </a:r>
            <a:endParaRPr sz="4000">
              <a:solidFill>
                <a:srgbClr val="0000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78975" y="1256300"/>
            <a:ext cx="8307900" cy="49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Emergency response time is often delayed due to late    reporting, manual monitoring, and lack of real-time awareness 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leading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avoidable deaths, injuries, and losses.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Manual surveillance is slow and prone to error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Most public places lack smart alert systems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Current solutions are expensive, complex, or not ethical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413320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6" name="Google Shape;106;p2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038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883954" y="543512"/>
            <a:ext cx="78363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Problem </a:t>
            </a:r>
            <a:r>
              <a:rPr lang="en-US" dirty="0" smtClean="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Statement Canvas </a:t>
            </a:r>
            <a:endParaRPr>
              <a:solidFill>
                <a:srgbClr val="7030A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0242" name="Picture 2" descr="https://lh7-rt.googleusercontent.com/slidesz/AGV_vUdif-_mv7_DVgpaJkdjDiVKx817Z_dN4LpBsYWq3M5Z3YyQm9pCgE8QESolBW97XeBDbQX3NvfoxuToR9TLOQtw4gBUcWYRRzlh5b5RF5SOH56kp7S7XQ13s9kxvVkdwJ4C_TvsdQScgdfl6Fpyn74=s2048?key=iYKel3BMCvk22jt0oQa63Q"/>
          <p:cNvPicPr>
            <a:picLocks noChangeAspect="1" noChangeArrowheads="1"/>
          </p:cNvPicPr>
          <p:nvPr/>
        </p:nvPicPr>
        <p:blipFill>
          <a:blip r:embed="rId3"/>
          <a:srcRect l="2837" t="11638" r="2553" b="4310"/>
          <a:stretch>
            <a:fillRect/>
          </a:stretch>
        </p:blipFill>
        <p:spPr bwMode="auto">
          <a:xfrm>
            <a:off x="702527" y="1382751"/>
            <a:ext cx="8162693" cy="5118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533465" y="665047"/>
            <a:ext cx="8229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204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dirty="0">
                <a:solidFill>
                  <a:srgbClr val="7030A0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 </a:t>
            </a:r>
            <a:r>
              <a:rPr lang="en-US" sz="3400" dirty="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PROPOSED SOLUTION</a:t>
            </a:r>
            <a:endParaRPr sz="4000">
              <a:solidFill>
                <a:srgbClr val="0000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780585" y="1047175"/>
            <a:ext cx="8183890" cy="4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Sentinel AI is an AI-powered surveillance system that: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Detects incidents like violence, crashes, falls, or fires using live video feeds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Automatically sends real-time alerts to authorities or responders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Features privacy-first design with face anonymization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33401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Works with existing CCTV infrastructure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539552" y="6521276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23" name="Google Shape;123;p4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594525" y="188650"/>
            <a:ext cx="82296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204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FLOW DIAGRAM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594525" y="932175"/>
            <a:ext cx="8370000" cy="55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987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lvl="0" indent="-171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13320" y="6525344"/>
            <a:ext cx="8839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34" name="Google Shape;134;p5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7855" y="939325"/>
            <a:ext cx="7828156" cy="55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0a55d64f3_0_6"/>
          <p:cNvSpPr txBox="1">
            <a:spLocks noGrp="1"/>
          </p:cNvSpPr>
          <p:nvPr>
            <p:ph type="title"/>
          </p:nvPr>
        </p:nvSpPr>
        <p:spPr>
          <a:xfrm>
            <a:off x="605700" y="364500"/>
            <a:ext cx="8229600" cy="540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0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Existing Solution</a:t>
            </a:r>
            <a:endParaRPr sz="3400">
              <a:solidFill>
                <a:srgbClr val="7030A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3" name="Google Shape;143;g370a55d64f3_0_6"/>
          <p:cNvSpPr txBox="1">
            <a:spLocks noGrp="1"/>
          </p:cNvSpPr>
          <p:nvPr>
            <p:ph type="body" idx="1"/>
          </p:nvPr>
        </p:nvSpPr>
        <p:spPr>
          <a:xfrm>
            <a:off x="778895" y="945171"/>
            <a:ext cx="8154000" cy="557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CCTV + Guards: Slow, error-prone, no real-time alerts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Smart Cameras (Ring/Nest): Home-focused, not for public use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ShotSpotter: Only detects gunshots, pricey, not versatile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AI Cams (Axis/Hikvision): Expensive, privacy concerns, closed systems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Cloud AI (AWS/Google): Complex setup, high cost, dev-heavy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Drones: Not practical indoors, high legal/operational limits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Panic Buttons: Manual, no automation, no visuals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4" name="Google Shape;144;g370a55d64f3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899592" y="2708920"/>
            <a:ext cx="7787208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280"/>
              <a:buNone/>
            </a:pPr>
            <a:r>
              <a:rPr lang="en-US" sz="66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!!</a:t>
            </a:r>
            <a:endParaRPr sz="66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11-Jul-25</a:t>
            </a:r>
            <a:endParaRPr/>
          </a:p>
        </p:txBody>
      </p:sp>
      <p:pic>
        <p:nvPicPr>
          <p:cNvPr id="151" name="Google Shape;151;p7" descr="kec2blackborder p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2612"/>
            <a:ext cx="508210" cy="6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556" y="85116"/>
            <a:ext cx="952267" cy="411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266</Words>
  <PresentationFormat>On-screen Show (4:3)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Times New Roman</vt:lpstr>
      <vt:lpstr>Noto Sans Symbols</vt:lpstr>
      <vt:lpstr>Algerian</vt:lpstr>
      <vt:lpstr>Book Antiqua</vt:lpstr>
      <vt:lpstr>Century Schoolbook</vt:lpstr>
      <vt:lpstr>Stardos Stencil</vt:lpstr>
      <vt:lpstr>Calibri</vt:lpstr>
      <vt:lpstr>Flow</vt:lpstr>
      <vt:lpstr>Slide 1</vt:lpstr>
      <vt:lpstr>Problem Statement</vt:lpstr>
      <vt:lpstr> Problem Statement Canvas </vt:lpstr>
      <vt:lpstr> PROPOSED SOLUTION</vt:lpstr>
      <vt:lpstr>FLOW DIAGRAM</vt:lpstr>
      <vt:lpstr>Existing Solution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Student</cp:lastModifiedBy>
  <cp:revision>3</cp:revision>
  <dcterms:created xsi:type="dcterms:W3CDTF">2013-12-25T07:56:38Z</dcterms:created>
  <dcterms:modified xsi:type="dcterms:W3CDTF">2025-07-19T05:58:39Z</dcterms:modified>
</cp:coreProperties>
</file>