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hyperlink" Target="https://santhosh-v04.github.io/Naan-Mudhalvan-Portfolio/src/index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hyperlink" Target="https://santhosh-v04.github.io/Naan-Mudhalvan-Portfolio/src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V. Santhosh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212403876/ 1419DA56E661F32851F4A68CAB8AB51D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: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Tagore college of arts and science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Chromepet-44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(University of Madras)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3" name="Google Shape;19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2533650" y="1760145"/>
            <a:ext cx="650127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portfolio was successfully deployed at: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https://santhosh-v04.github.io/Naan-Mudhalvan-Portfolio/src/index.html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results: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Online Presence: An accessible digital identity for recruiters and clients.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 Demonstration: Visual proof of coding and designing abilities.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Experience: Mobile-friendly, responsive, and eashttps://nareshkumar6707.github.io/naresh-kumar/y-to-navigate layout.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of different sections (Home, Skills, Portfolio, Contact) can be showcased during the presentation to demonstrate its effectiveness.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1721" y="0"/>
            <a:ext cx="1313372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2209800"/>
            <a:ext cx="121920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5" name="Google Shape;225;p2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152400" y="1584079"/>
            <a:ext cx="11506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project proves that a digital resume/portfolio is far more impactful than a static CV. It highlights skills, projects, and creativity in an interactive way.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also provides me with a strong professional identity, helping me stand out in academic and career opportunities.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🔗 GitHub Repository: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https://santhosh-v04.github.io/Naan-Mudhalvan-Portfolio/src/index.html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066800" y="2076451"/>
            <a:ext cx="809194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Santhosh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project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676275" y="1447800"/>
            <a:ext cx="848247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today’s competitive landscape, traditional resumes often fall short in showcasing creativity, practical skills, and interactive experience. Recruiters and clients increasingly seek a more engaging, intuitive, and visually dynamic way to evaluate candidates.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challenge lies in building a digital platform that not only outlines academic qualifications and technical expertise but also brings those skills to life through live, hands-on demonstrations.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bridge this gap, I developed my portfolio project — a professional, interactive space designed to effectively present my abilities and showcase real-world projects in action.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904568" y="1695450"/>
            <a:ext cx="823943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designed to showcase my technical expertise, skill set, and project work—all in one cohesive platform.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site is organized into key sections including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Me, Skills, Services, Portfolio,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offering a clear and intuitive navigation experience.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a modern, responsive layout, the design ensures optimal performance and accessibility across all devices. It not only represents my professional abilities but also reflects my personality and approach to design and development.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Ultimately, this portfolio acts as a digital identity—helping me connect with recruiters, clients, and peers in a meaningful and impactful way.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699452" y="1857375"/>
            <a:ext cx="854914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is thoughtfully designed to cater to multiple key audiences: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Recruiters &amp; Employers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efficiently assess my technical skills, project experience, and creative approach.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For potential freelance work or collaborations by showcasing my capabilities and past projects.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&amp; Educators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To foster knowledge sharing, encourage discussions, and build valuable professional connections.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addressing the needs of these audiences, the portfolio functions as a dynamic tool for both career growth and professional visibility.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2947219" y="1503414"/>
            <a:ext cx="683895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built using a strong combination of front-end and programming technologies: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HTML, CSS, and JavaScript were used to design the user interface and interactivity.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Knowledge: Python, Java, and C++ were applied for logic-building and showcasing coding expertise.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Hosting: GitHub Pages was used to deploy and maintain the website online.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tools ensure that the portfolio is not only visually appealing but also technically strong and reliable.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609600" y="1028343"/>
            <a:ext cx="8015748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design philosophy focuses on simplicity, modern visuals, and user experience. A blue-themed color scheme is maintained for professionalism and consistency.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layout is divided into clean sections: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 (with progress bars)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Services offered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showcase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structure ensures easy navigation, readability, and engagement for any visitor.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755332" y="1524000"/>
            <a:ext cx="854914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includes multiple interactive features that improve usability and engagement: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navigation bar for smooth movement across sections.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progress bars to visually showcase technical strengths.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section with projects and categories.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form for direct communication with clients or recruiters.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integration for direct access to code repositories.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functionalities make the portfolio a dynamic platform rather than a static resume.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