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M. SANTHOSH</a:t>
            </a:r>
            <a:endParaRPr lang="en-US" sz="2400" dirty="0"/>
          </a:p>
          <a:p>
            <a:r>
              <a:rPr lang="en-US" sz="2400" dirty="0"/>
              <a:t>REGISTER NO</a:t>
            </a:r>
            <a:r>
              <a:rPr lang="en-US" sz="2400" dirty="0" smtClean="0"/>
              <a:t>:		312206173</a:t>
            </a:r>
            <a:endParaRPr lang="en-US" sz="2400" dirty="0"/>
          </a:p>
          <a:p>
            <a:r>
              <a:rPr lang="en-US" sz="2400" dirty="0"/>
              <a:t>DEPARTMENT</a:t>
            </a:r>
            <a:r>
              <a:rPr lang="en-US" sz="2400" dirty="0" smtClean="0"/>
              <a:t>:		B.COM (GENERAL)</a:t>
            </a:r>
            <a:endParaRPr lang="en-US" sz="2400" dirty="0"/>
          </a:p>
          <a:p>
            <a:r>
              <a:rPr lang="en-US" sz="2400" dirty="0" smtClean="0"/>
              <a:t>COLLEGE:		APOLLO ARTS &amp;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a:t>
            </a:r>
            <a:r>
              <a:rPr lang="en-US" sz="2800" dirty="0" smtClean="0">
                <a:latin typeface="Times New Roman" panose="02020603050405020304" pitchFamily="18" charset="0"/>
                <a:cs typeface="Times New Roman" panose="02020603050405020304" pitchFamily="18" charset="0"/>
              </a:rPr>
              <a:t>sustainable growth</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smtClean="0"/>
              <a:t>HR Managers</a:t>
            </a:r>
          </a:p>
          <a:p>
            <a:pPr marL="342900" indent="-342900">
              <a:lnSpc>
                <a:spcPct val="150000"/>
              </a:lnSpc>
              <a:buFont typeface="Wingdings" pitchFamily="2" charset="2"/>
              <a:buChar char="v"/>
            </a:pPr>
            <a:r>
              <a:rPr lang="en-US" sz="2400" dirty="0" smtClean="0"/>
              <a:t>Line Managers</a:t>
            </a:r>
          </a:p>
          <a:p>
            <a:pPr marL="342900" indent="-342900">
              <a:lnSpc>
                <a:spcPct val="150000"/>
              </a:lnSpc>
              <a:buFont typeface="Wingdings" pitchFamily="2" charset="2"/>
              <a:buChar char="v"/>
            </a:pPr>
            <a:r>
              <a:rPr lang="en-US" sz="2400" dirty="0" smtClean="0"/>
              <a:t>Team Leads</a:t>
            </a:r>
          </a:p>
          <a:p>
            <a:pPr marL="342900" indent="-342900">
              <a:lnSpc>
                <a:spcPct val="150000"/>
              </a:lnSpc>
              <a:buFont typeface="Wingdings" pitchFamily="2" charset="2"/>
              <a:buChar char="v"/>
            </a:pPr>
            <a:r>
              <a:rPr lang="en-US" sz="2400" dirty="0" smtClean="0"/>
              <a:t>Training and Development Professionals </a:t>
            </a:r>
          </a:p>
          <a:p>
            <a:pPr marL="342900" indent="-342900">
              <a:lnSpc>
                <a:spcPct val="150000"/>
              </a:lnSpc>
              <a:buFont typeface="Wingdings" pitchFamily="2" charset="2"/>
              <a:buChar char="v"/>
            </a:pPr>
            <a:r>
              <a:rPr lang="en-US" sz="2400" dirty="0" smtClean="0"/>
              <a:t>Senior Leaders</a:t>
            </a:r>
          </a:p>
          <a:p>
            <a:pPr marL="342900" indent="-342900">
              <a:lnSpc>
                <a:spcPct val="150000"/>
              </a:lnSpc>
              <a:buFont typeface="Wingdings" pitchFamily="2" charset="2"/>
              <a:buChar char="v"/>
            </a:pPr>
            <a:r>
              <a:rPr lang="en-US" sz="2400" dirty="0" smtClean="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Employee </a:t>
            </a:r>
            <a:r>
              <a:rPr lang="en-US" sz="2400" dirty="0">
                <a:latin typeface="Times New Roman" panose="02020603050405020304" pitchFamily="18" charset="0"/>
                <a:cs typeface="Times New Roman" panose="02020603050405020304" pitchFamily="18" charset="0"/>
              </a:rPr>
              <a:t>performance analysis system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1.Streamline </a:t>
            </a:r>
            <a:r>
              <a:rPr lang="en-US" sz="2400" dirty="0">
                <a:latin typeface="Times New Roman" panose="02020603050405020304" pitchFamily="18" charset="0"/>
                <a:cs typeface="Times New Roman" panose="02020603050405020304" pitchFamily="18" charset="0"/>
              </a:rPr>
              <a:t>Performance Management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2.Data-Driven </a:t>
            </a:r>
            <a:r>
              <a:rPr lang="en-US" sz="2400" dirty="0">
                <a:latin typeface="Times New Roman" panose="02020603050405020304" pitchFamily="18" charset="0"/>
                <a:cs typeface="Times New Roman" panose="02020603050405020304" pitchFamily="18" charset="0"/>
              </a:rPr>
              <a:t>Insights</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3.Improved </a:t>
            </a:r>
            <a:r>
              <a:rPr lang="en-US" sz="2400" dirty="0">
                <a:latin typeface="Times New Roman" panose="02020603050405020304" pitchFamily="18" charset="0"/>
                <a:cs typeface="Times New Roman" panose="02020603050405020304" pitchFamily="18" charset="0"/>
              </a:rPr>
              <a:t>Employee Engagement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4.Talent </a:t>
            </a:r>
            <a:r>
              <a:rPr lang="en-US" sz="2400" dirty="0">
                <a:latin typeface="Times New Roman" panose="02020603050405020304" pitchFamily="18" charset="0"/>
                <a:cs typeface="Times New Roman" panose="02020603050405020304" pitchFamily="18" charset="0"/>
              </a:rPr>
              <a:t>Optimization</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5.Scalability </a:t>
            </a:r>
            <a:r>
              <a:rPr lang="en-US" sz="2400" dirty="0">
                <a:latin typeface="Times New Roman" panose="02020603050405020304" pitchFamily="18" charset="0"/>
                <a:cs typeface="Times New Roman" panose="02020603050405020304" pitchFamily="18" charset="0"/>
              </a:rPr>
              <a:t>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Employee </a:t>
            </a:r>
            <a:r>
              <a:rPr lang="en-IN" dirty="0">
                <a:latin typeface="Times New Roman" panose="02020603050405020304" pitchFamily="18" charset="0"/>
                <a:cs typeface="Times New Roman" panose="02020603050405020304" pitchFamily="18" charset="0"/>
              </a:rPr>
              <a:t>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dataset contains employee performance data </a:t>
            </a:r>
            <a:r>
              <a:rPr lang="en-IN" dirty="0" smtClean="0">
                <a:latin typeface="Times New Roman" panose="02020603050405020304" pitchFamily="18" charset="0"/>
                <a:cs typeface="Times New Roman" panose="02020603050405020304" pitchFamily="18" charset="0"/>
              </a:rPr>
              <a:t>including:</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1.Employee Information: Employee ID, Name, Job Title , Department, </a:t>
            </a:r>
            <a:r>
              <a:rPr lang="en-IN" dirty="0" smtClean="0">
                <a:latin typeface="Times New Roman" panose="02020603050405020304" pitchFamily="18" charset="0"/>
                <a:cs typeface="Times New Roman" panose="02020603050405020304" pitchFamily="18" charset="0"/>
              </a:rPr>
              <a:t>Location.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a:t>
            </a:r>
            <a:r>
              <a:rPr lang="en-IN" dirty="0" smtClean="0">
                <a:latin typeface="Times New Roman" panose="02020603050405020304" pitchFamily="18" charset="0"/>
                <a:cs typeface="Times New Roman" panose="02020603050405020304" pitchFamily="18" charset="0"/>
              </a:rPr>
              <a:t>Completion.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a:t>
            </a:r>
            <a:r>
              <a:rPr lang="en-IN" dirty="0" smtClean="0">
                <a:latin typeface="Times New Roman" panose="02020603050405020304" pitchFamily="18" charset="0"/>
                <a:cs typeface="Times New Roman" panose="02020603050405020304" pitchFamily="18" charset="0"/>
              </a:rPr>
              <a:t>Goals.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t>
            </a:r>
            <a:r>
              <a:rPr lang="en-IN" dirty="0" smtClean="0">
                <a:latin typeface="Times New Roman" panose="02020603050405020304" pitchFamily="18" charset="0"/>
                <a:cs typeface="Times New Roman" panose="02020603050405020304" pitchFamily="18" charset="0"/>
              </a:rPr>
              <a:t>Assessment.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a:t>
            </a:r>
            <a:r>
              <a:rPr lang="en-IN" dirty="0" smtClean="0">
                <a:latin typeface="Times New Roman" panose="02020603050405020304" pitchFamily="18" charset="0"/>
                <a:cs typeface="Times New Roman" panose="02020603050405020304" pitchFamily="18" charset="0"/>
              </a:rPr>
              <a:t>Planning.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a:t>
            </a:r>
            <a:r>
              <a:rPr lang="en-IN" dirty="0" smtClean="0">
                <a:latin typeface="Times New Roman" panose="02020603050405020304" pitchFamily="18" charset="0"/>
                <a:cs typeface="Times New Roman" panose="02020603050405020304" pitchFamily="18" charset="0"/>
              </a:rPr>
              <a:t>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smtClean="0">
                <a:latin typeface="Times New Roman" panose="02020603050405020304" pitchFamily="18" charset="0"/>
                <a:cs typeface="Times New Roman" panose="02020603050405020304" pitchFamily="18" charset="0"/>
              </a:rPr>
              <a:t>Focusing </a:t>
            </a:r>
            <a:r>
              <a:rPr lang="en-US" sz="2400" spc="20" dirty="0">
                <a:latin typeface="Times New Roman" panose="02020603050405020304" pitchFamily="18" charset="0"/>
                <a:cs typeface="Times New Roman" panose="02020603050405020304" pitchFamily="18" charset="0"/>
              </a:rPr>
              <a:t>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1.Predictive Analytics</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2. Real-time Feedback</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3.Personalized Development Plans</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4.360- Degree Visibility</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5.Automation and Efficiency</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6.User-Friendly Interface</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7.Integration and scalability</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8.Integration and Scalability</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9.Actionable Recommendations</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10.Continuous Improvement</a:t>
            </a:r>
            <a:br>
              <a:rPr lang="en-US" sz="2400" spc="20" dirty="0" smtClean="0">
                <a:latin typeface="Times New Roman" panose="02020603050405020304" pitchFamily="18" charset="0"/>
                <a:cs typeface="Times New Roman" panose="02020603050405020304" pitchFamily="18" charset="0"/>
              </a:rPr>
            </a:br>
            <a:r>
              <a:rPr lang="en-US" sz="2400" spc="20" dirty="0" smtClean="0">
                <a:latin typeface="Times New Roman" panose="02020603050405020304" pitchFamily="18" charset="0"/>
                <a:cs typeface="Times New Roman" panose="02020603050405020304" pitchFamily="18" charset="0"/>
              </a:rPr>
              <a:t>                                </a:t>
            </a:r>
            <a:r>
              <a:rPr lang="en-US" sz="4800" spc="20" dirty="0" smtClean="0"/>
              <a:t/>
            </a:r>
            <a:br>
              <a:rPr lang="en-US" sz="4800" spc="20" dirty="0" smtClean="0"/>
            </a:br>
            <a:r>
              <a:rPr lang="en-US" sz="2400" spc="20" dirty="0">
                <a:latin typeface="Times New Roman" panose="02020603050405020304" pitchFamily="18" charset="0"/>
                <a:cs typeface="Times New Roman" panose="02020603050405020304" pitchFamily="18" charset="0"/>
              </a:rPr>
              <a:t/>
            </a: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Santhosh Madhan</cp:lastModifiedBy>
  <cp:revision>17</cp:revision>
  <dcterms:created xsi:type="dcterms:W3CDTF">2024-03-29T15:07:22Z</dcterms:created>
  <dcterms:modified xsi:type="dcterms:W3CDTF">2024-09-08T10:51:36Z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