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85" r:id="rId4"/>
    <p:sldId id="286" r:id="rId5"/>
    <p:sldId id="262" r:id="rId6"/>
    <p:sldId id="287" r:id="rId7"/>
    <p:sldId id="288" r:id="rId8"/>
    <p:sldId id="289" r:id="rId9"/>
    <p:sldId id="290" r:id="rId10"/>
    <p:sldId id="291"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92" d="100"/>
          <a:sy n="92" d="100"/>
        </p:scale>
        <p:origin x="10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80994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6809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200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9535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81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2922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9675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676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87558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2303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24348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20979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0892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1656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3055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t>11/17/2024</a:t>
            </a:fld>
            <a:endParaRPr lang="en-US"/>
          </a:p>
        </p:txBody>
      </p:sp>
    </p:spTree>
    <p:extLst>
      <p:ext uri="{BB962C8B-B14F-4D97-AF65-F5344CB8AC3E}">
        <p14:creationId xmlns:p14="http://schemas.microsoft.com/office/powerpoint/2010/main" val="55222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t>11/17/2024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t>‹#›</a:t>
            </a:fld>
            <a:endParaRPr lang="en-US"/>
          </a:p>
        </p:txBody>
      </p:sp>
    </p:spTree>
    <p:extLst>
      <p:ext uri="{BB962C8B-B14F-4D97-AF65-F5344CB8AC3E}">
        <p14:creationId xmlns:p14="http://schemas.microsoft.com/office/powerpoint/2010/main" val="286276850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6464453-2B1D-3CF5-F878-C4E345416485}"/>
              </a:ext>
            </a:extLst>
          </p:cNvPr>
          <p:cNvSpPr>
            <a:spLocks noGrp="1"/>
          </p:cNvSpPr>
          <p:nvPr>
            <p:ph type="ctrTitle"/>
          </p:nvPr>
        </p:nvSpPr>
        <p:spPr>
          <a:xfrm>
            <a:off x="1373069" y="1354975"/>
            <a:ext cx="8520544" cy="2340766"/>
          </a:xfrm>
        </p:spPr>
        <p:txBody>
          <a:bodyPr/>
          <a:lstStyle/>
          <a:p>
            <a:pPr algn="l"/>
            <a:r>
              <a:rPr lang="en-US" sz="4400" b="1" dirty="0" smtClean="0"/>
              <a:t>SNACK SQUAD</a:t>
            </a:r>
            <a:r>
              <a:rPr lang="en-US" sz="4400" b="1" dirty="0"/>
              <a:t>: </a:t>
            </a:r>
            <a:r>
              <a:rPr lang="en-US" sz="4400" b="1" dirty="0" smtClean="0"/>
              <a:t/>
            </a:r>
            <a:br>
              <a:rPr lang="en-US" sz="4400" b="1" dirty="0" smtClean="0"/>
            </a:br>
            <a:r>
              <a:rPr lang="en-US" sz="4400" b="1" dirty="0" smtClean="0"/>
              <a:t>A  CUSTOMIZABLE  </a:t>
            </a:r>
            <a:r>
              <a:rPr lang="en-US" sz="4400" b="1" dirty="0"/>
              <a:t>SNACK ORDERING AND DELIVERY APP</a:t>
            </a:r>
            <a:endParaRPr lang="en-US" sz="4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D13B6DDC-68C4-37E7-DB33-A3847A204EEC}"/>
              </a:ext>
            </a:extLst>
          </p:cNvPr>
          <p:cNvSpPr txBox="1"/>
          <p:nvPr/>
        </p:nvSpPr>
        <p:spPr>
          <a:xfrm>
            <a:off x="5545893" y="4344547"/>
            <a:ext cx="5983941" cy="2000548"/>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Submitted </a:t>
            </a:r>
            <a:r>
              <a:rPr lang="en-IN" sz="2800" b="1" dirty="0">
                <a:latin typeface="Times New Roman" panose="02020603050405020304" pitchFamily="18" charset="0"/>
                <a:cs typeface="Times New Roman" panose="02020603050405020304" pitchFamily="18" charset="0"/>
              </a:rPr>
              <a:t>by:</a:t>
            </a:r>
          </a:p>
          <a:p>
            <a:r>
              <a:rPr lang="en-IN" sz="2400" b="1"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Santhosh</a:t>
            </a:r>
            <a:r>
              <a:rPr lang="en-US" sz="2400" dirty="0" smtClean="0">
                <a:latin typeface="Times New Roman" panose="02020603050405020304" pitchFamily="18" charset="0"/>
                <a:cs typeface="Times New Roman" panose="02020603050405020304" pitchFamily="18" charset="0"/>
              </a:rPr>
              <a:t> .R</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Sabhareesan</a:t>
            </a:r>
            <a:r>
              <a:rPr lang="en-US" sz="2400" dirty="0" smtClean="0">
                <a:latin typeface="Times New Roman" panose="02020603050405020304" pitchFamily="18" charset="0"/>
                <a:cs typeface="Times New Roman" panose="02020603050405020304" pitchFamily="18" charset="0"/>
              </a:rPr>
              <a:t> .G</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Prasanna</a:t>
            </a:r>
            <a:r>
              <a:rPr lang="en-IN" sz="2400" dirty="0" smtClean="0">
                <a:latin typeface="Times New Roman" panose="02020603050405020304" pitchFamily="18" charset="0"/>
                <a:cs typeface="Times New Roman" panose="02020603050405020304" pitchFamily="18" charset="0"/>
              </a:rPr>
              <a:t> .P</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Nithees</a:t>
            </a:r>
            <a:r>
              <a:rPr lang="en-IN" sz="2400" dirty="0" smtClean="0">
                <a:latin typeface="Times New Roman" panose="02020603050405020304" pitchFamily="18" charset="0"/>
                <a:cs typeface="Times New Roman" panose="02020603050405020304" pitchFamily="18" charset="0"/>
              </a:rPr>
              <a:t> Kumar . 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6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60262DC-6639-AA9F-FA21-F85D9DBC508D}"/>
              </a:ext>
            </a:extLst>
          </p:cNvPr>
          <p:cNvSpPr>
            <a:spLocks noGrp="1"/>
          </p:cNvSpPr>
          <p:nvPr>
            <p:ph idx="1"/>
          </p:nvPr>
        </p:nvSpPr>
        <p:spPr>
          <a:xfrm>
            <a:off x="677334" y="1217083"/>
            <a:ext cx="8596668" cy="4824280"/>
          </a:xfrm>
        </p:spPr>
        <p:txBody>
          <a:bodyPr>
            <a:normAutofit/>
          </a:bodyPr>
          <a:lstStyle/>
          <a:p>
            <a:pPr marL="0" indent="0">
              <a:buNone/>
            </a:pP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Snack Adapter</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class </a:t>
            </a:r>
            <a:r>
              <a:rPr lang="en-US" sz="1700" dirty="0" err="1">
                <a:latin typeface="Times New Roman" panose="02020603050405020304" pitchFamily="18" charset="0"/>
                <a:cs typeface="Times New Roman" panose="02020603050405020304" pitchFamily="18" charset="0"/>
              </a:rPr>
              <a:t>SnackAdapter</a:t>
            </a: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RecyclerView.Adapter</a:t>
            </a:r>
            <a:r>
              <a:rPr lang="en-US" sz="1700" dirty="0">
                <a:latin typeface="Times New Roman" panose="02020603050405020304" pitchFamily="18" charset="0"/>
                <a:cs typeface="Times New Roman" panose="02020603050405020304" pitchFamily="18" charset="0"/>
              </a:rPr>
              <a:t>&lt;</a:t>
            </a:r>
            <a:r>
              <a:rPr lang="en-US" sz="1700" dirty="0" err="1">
                <a:latin typeface="Times New Roman" panose="02020603050405020304" pitchFamily="18" charset="0"/>
                <a:cs typeface="Times New Roman" panose="02020603050405020304" pitchFamily="18" charset="0"/>
              </a:rPr>
              <a:t>SnackAdapter.SnackViewHolder</a:t>
            </a:r>
            <a:r>
              <a:rPr lang="en-US" sz="1700" dirty="0">
                <a:latin typeface="Times New Roman" panose="02020603050405020304" pitchFamily="18" charset="0"/>
                <a:cs typeface="Times New Roman" panose="02020603050405020304" pitchFamily="18" charset="0"/>
              </a:rPr>
              <a:t>&gt;() { </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private </a:t>
            </a:r>
            <a:r>
              <a:rPr lang="en-US" sz="1700" dirty="0" err="1">
                <a:latin typeface="Times New Roman" panose="02020603050405020304" pitchFamily="18" charset="0"/>
                <a:cs typeface="Times New Roman" panose="02020603050405020304" pitchFamily="18" charset="0"/>
              </a:rPr>
              <a:t>var</a:t>
            </a:r>
            <a:r>
              <a:rPr lang="en-US" sz="1700" dirty="0">
                <a:latin typeface="Times New Roman" panose="02020603050405020304" pitchFamily="18" charset="0"/>
                <a:cs typeface="Times New Roman" panose="02020603050405020304" pitchFamily="18" charset="0"/>
              </a:rPr>
              <a:t> snacks = </a:t>
            </a:r>
            <a:r>
              <a:rPr lang="en-US" sz="1700" dirty="0" err="1">
                <a:latin typeface="Times New Roman" panose="02020603050405020304" pitchFamily="18" charset="0"/>
                <a:cs typeface="Times New Roman" panose="02020603050405020304" pitchFamily="18" charset="0"/>
              </a:rPr>
              <a:t>emptyList</a:t>
            </a:r>
            <a:r>
              <a:rPr lang="en-US" sz="1700" dirty="0">
                <a:latin typeface="Times New Roman" panose="02020603050405020304" pitchFamily="18" charset="0"/>
                <a:cs typeface="Times New Roman" panose="02020603050405020304" pitchFamily="18" charset="0"/>
              </a:rPr>
              <a:t>&lt;Snack&gt;() </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SnackViewHolder</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itemView</a:t>
            </a:r>
            <a:r>
              <a:rPr lang="en-US" sz="1700" dirty="0">
                <a:latin typeface="Times New Roman" panose="02020603050405020304" pitchFamily="18" charset="0"/>
                <a:cs typeface="Times New Roman" panose="02020603050405020304" pitchFamily="18" charset="0"/>
              </a:rPr>
              <a:t>: View)</a:t>
            </a:r>
            <a:r>
              <a:rPr lang="en-US" sz="1700" dirty="0" err="1">
                <a:latin typeface="Times New Roman" panose="02020603050405020304" pitchFamily="18" charset="0"/>
                <a:cs typeface="Times New Roman" panose="02020603050405020304" pitchFamily="18" charset="0"/>
              </a:rPr>
              <a:t>RecyclerView.ViewHolder</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itemView</a:t>
            </a:r>
            <a:r>
              <a:rPr lang="en-US" sz="1700" dirty="0">
                <a:latin typeface="Times New Roman" panose="02020603050405020304" pitchFamily="18" charset="0"/>
                <a:cs typeface="Times New Roman" panose="02020603050405020304" pitchFamily="18" charset="0"/>
              </a:rPr>
              <a:t>) • { • </a:t>
            </a:r>
            <a:r>
              <a:rPr lang="en-US" sz="1700" dirty="0" err="1">
                <a:latin typeface="Times New Roman" panose="02020603050405020304" pitchFamily="18" charset="0"/>
                <a:cs typeface="Times New Roman" panose="02020603050405020304" pitchFamily="18" charset="0"/>
              </a:rPr>
              <a:t>val</a:t>
            </a:r>
            <a:r>
              <a:rPr lang="en-US" sz="1700" dirty="0">
                <a:latin typeface="Times New Roman" panose="02020603050405020304" pitchFamily="18" charset="0"/>
                <a:cs typeface="Times New Roman" panose="02020603050405020304" pitchFamily="18" charset="0"/>
              </a:rPr>
              <a:t> snack Name: </a:t>
            </a:r>
            <a:r>
              <a:rPr lang="en-US" sz="1700" dirty="0" err="1">
                <a:latin typeface="Times New Roman" panose="02020603050405020304" pitchFamily="18" charset="0"/>
                <a:cs typeface="Times New Roman" panose="02020603050405020304" pitchFamily="18" charset="0"/>
              </a:rPr>
              <a:t>TextView</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itemView.findViewById</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R.id.snack_name</a:t>
            </a: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err="1">
                <a:latin typeface="Times New Roman" panose="02020603050405020304" pitchFamily="18" charset="0"/>
                <a:cs typeface="Times New Roman" panose="02020603050405020304" pitchFamily="18" charset="0"/>
              </a:rPr>
              <a:t>val</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snackPrice</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TextView</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itemView.findView</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22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F5EDCDE-0C68-4D81-90E7-5A59DE31D8C2}"/>
              </a:ext>
            </a:extLst>
          </p:cNvPr>
          <p:cNvSpPr txBox="1"/>
          <p:nvPr/>
        </p:nvSpPr>
        <p:spPr>
          <a:xfrm>
            <a:off x="0" y="0"/>
            <a:ext cx="9144000" cy="1477328"/>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xmlns="" id="{CAE12870-6A63-6086-DA65-820347D5F85D}"/>
              </a:ext>
            </a:extLst>
          </p:cNvPr>
          <p:cNvSpPr txBox="1"/>
          <p:nvPr/>
        </p:nvSpPr>
        <p:spPr>
          <a:xfrm>
            <a:off x="249612" y="738664"/>
            <a:ext cx="6107392"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Output</a:t>
            </a:r>
            <a:r>
              <a:rPr lang="en-US" sz="2400" dirty="0"/>
              <a:t>:</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801350" y="1691553"/>
            <a:ext cx="2238375" cy="3724275"/>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785619" y="1691553"/>
            <a:ext cx="2238375" cy="3649345"/>
          </a:xfrm>
          <a:prstGeom prst="rect">
            <a:avLst/>
          </a:prstGeom>
        </p:spPr>
      </p:pic>
    </p:spTree>
    <p:extLst>
      <p:ext uri="{BB962C8B-B14F-4D97-AF65-F5344CB8AC3E}">
        <p14:creationId xmlns:p14="http://schemas.microsoft.com/office/powerpoint/2010/main" val="3902721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27DDA-C840-4036-BC0C-9F8FE9402979}"/>
              </a:ext>
            </a:extLst>
          </p:cNvPr>
          <p:cNvSpPr>
            <a:spLocks noGrp="1"/>
          </p:cNvSpPr>
          <p:nvPr>
            <p:ph type="title"/>
          </p:nvPr>
        </p:nvSpPr>
        <p:spPr>
          <a:xfrm>
            <a:off x="946343" y="1288677"/>
            <a:ext cx="8596668" cy="1320800"/>
          </a:xfrm>
        </p:spPr>
        <p:txBody>
          <a:bodyPr/>
          <a:lstStyle/>
          <a:p>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t>
            </a:r>
          </a:p>
        </p:txBody>
      </p:sp>
      <p:sp>
        <p:nvSpPr>
          <p:cNvPr id="5" name="Content Placeholder 4">
            <a:extLst>
              <a:ext uri="{FF2B5EF4-FFF2-40B4-BE49-F238E27FC236}">
                <a16:creationId xmlns:a16="http://schemas.microsoft.com/office/drawing/2014/main" xmlns="" id="{FCF78B50-46D5-E278-7664-C09C199F288F}"/>
              </a:ext>
            </a:extLst>
          </p:cNvPr>
          <p:cNvSpPr>
            <a:spLocks noGrp="1"/>
          </p:cNvSpPr>
          <p:nvPr>
            <p:ph idx="1"/>
          </p:nvPr>
        </p:nvSpPr>
        <p:spPr>
          <a:xfrm>
            <a:off x="553529" y="2285280"/>
            <a:ext cx="8989482" cy="3561067"/>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 project that demonstrates the use of Android Jetpack Compose to build a UI for a snack squad app. Snack Squad is a sample project built using the Android Compose UI toolkit. It demonstrates how to create a simple e-commerce app for snacks using the Compose </a:t>
            </a:r>
            <a:r>
              <a:rPr lang="en-US" sz="2000" dirty="0" err="1">
                <a:latin typeface="Times New Roman" panose="02020603050405020304" pitchFamily="18" charset="0"/>
                <a:cs typeface="Times New Roman" panose="02020603050405020304" pitchFamily="18" charset="0"/>
              </a:rPr>
              <a:t>libraries.The</a:t>
            </a:r>
            <a:r>
              <a:rPr lang="en-US" sz="2000" dirty="0">
                <a:latin typeface="Times New Roman" panose="02020603050405020304" pitchFamily="18" charset="0"/>
                <a:cs typeface="Times New Roman" panose="02020603050405020304" pitchFamily="18" charset="0"/>
              </a:rPr>
              <a:t> user can see a list of snacks, and by tapping on a </a:t>
            </a:r>
            <a:r>
              <a:rPr lang="en-US" sz="2000" dirty="0" err="1">
                <a:latin typeface="Times New Roman" panose="02020603050405020304" pitchFamily="18" charset="0"/>
                <a:cs typeface="Times New Roman" panose="02020603050405020304" pitchFamily="18" charset="0"/>
              </a:rPr>
              <a:t>snack,and</a:t>
            </a:r>
            <a:r>
              <a:rPr lang="en-US" sz="2000" dirty="0">
                <a:latin typeface="Times New Roman" panose="02020603050405020304" pitchFamily="18" charset="0"/>
                <a:cs typeface="Times New Roman" panose="02020603050405020304" pitchFamily="18" charset="0"/>
              </a:rPr>
              <a:t> by tapping on the "Add to Cart" button, the snack will be added to the cart. The user can also see the list of items in the cart and can proceed to checkout to make the purchase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45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37327A-817E-D4CB-E1B0-0AD0DEC3E4FF}"/>
              </a:ext>
            </a:extLst>
          </p:cNvPr>
          <p:cNvSpPr>
            <a:spLocks noGrp="1"/>
          </p:cNvSpPr>
          <p:nvPr>
            <p:ph type="title"/>
          </p:nvPr>
        </p:nvSpPr>
        <p:spPr>
          <a:xfrm>
            <a:off x="-557388" y="645761"/>
            <a:ext cx="8596668" cy="1320800"/>
          </a:xfrm>
        </p:spPr>
        <p:txBody>
          <a:bodyPr/>
          <a:lstStyle/>
          <a:p>
            <a:r>
              <a:rPr lang="en-US" dirty="0"/>
              <a:t>                 </a:t>
            </a:r>
            <a:r>
              <a:rPr lang="en-US" dirty="0" smtClean="0"/>
              <a:t> </a:t>
            </a:r>
            <a:r>
              <a:rPr lang="en-US" sz="4000" dirty="0">
                <a:latin typeface="Times New Roman" panose="02020603050405020304" pitchFamily="18" charset="0"/>
                <a:cs typeface="Times New Roman" panose="02020603050405020304" pitchFamily="18" charset="0"/>
              </a:rPr>
              <a:t>Required </a:t>
            </a:r>
            <a:r>
              <a:rPr lang="en-US" sz="4000" dirty="0" err="1">
                <a:latin typeface="Times New Roman" panose="02020603050405020304" pitchFamily="18" charset="0"/>
                <a:cs typeface="Times New Roman" panose="02020603050405020304" pitchFamily="18" charset="0"/>
              </a:rPr>
              <a:t>Depedencies</a:t>
            </a:r>
            <a:r>
              <a:rPr lang="en-US" sz="4000" dirty="0">
                <a:latin typeface="Times New Roman" panose="02020603050405020304" pitchFamily="18" charset="0"/>
                <a:cs typeface="Times New Roman" panose="02020603050405020304" pitchFamily="18" charset="0"/>
              </a:rPr>
              <a:t> </a:t>
            </a:r>
          </a:p>
        </p:txBody>
      </p:sp>
      <p:sp>
        <p:nvSpPr>
          <p:cNvPr id="4" name="Rectangle 1"/>
          <p:cNvSpPr>
            <a:spLocks noGrp="1" noChangeArrowheads="1"/>
          </p:cNvSpPr>
          <p:nvPr>
            <p:ph idx="1"/>
          </p:nvPr>
        </p:nvSpPr>
        <p:spPr bwMode="auto">
          <a:xfrm>
            <a:off x="944130" y="1961199"/>
            <a:ext cx="9092810" cy="28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Backend: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Node.js with Express or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Django</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(API handling)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MongoDB</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or Firebase (real-time data and user preferences)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Real-Time Tracking:</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Google Maps API (for delivery tracking)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Notifications: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Firebase Cloud Messaging or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OneSignal</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(push notifications)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Payments: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Stripe, PayPal, or Apple Pay/Google Pay integration (secure transactions)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Frontend: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React Native (for cross-platform mobile app)</a:t>
            </a:r>
          </a:p>
        </p:txBody>
      </p:sp>
    </p:spTree>
    <p:extLst>
      <p:ext uri="{BB962C8B-B14F-4D97-AF65-F5344CB8AC3E}">
        <p14:creationId xmlns:p14="http://schemas.microsoft.com/office/powerpoint/2010/main" val="347819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8BB2891-440E-2AFB-5C53-22CAFE41CB16}"/>
              </a:ext>
            </a:extLst>
          </p:cNvPr>
          <p:cNvSpPr>
            <a:spLocks noGrp="1"/>
          </p:cNvSpPr>
          <p:nvPr>
            <p:ph idx="1"/>
          </p:nvPr>
        </p:nvSpPr>
        <p:spPr>
          <a:xfrm>
            <a:off x="536970" y="825909"/>
            <a:ext cx="9621183" cy="5177189"/>
          </a:xfrm>
        </p:spPr>
        <p:txBody>
          <a:bodyPr>
            <a:normAutofit/>
          </a:bodyPr>
          <a:lstStyle/>
          <a:p>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2" name="Rectangle 1"/>
          <p:cNvSpPr>
            <a:spLocks noChangeArrowheads="1"/>
          </p:cNvSpPr>
          <p:nvPr/>
        </p:nvSpPr>
        <p:spPr bwMode="auto">
          <a:xfrm>
            <a:off x="536970" y="23140"/>
            <a:ext cx="9685961" cy="6038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Profiles &amp; Preferences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Users can save favorite snack combinations for quick reordering.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Option to set preferred delivery times or recurring orders.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Snack Customization</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Wide selection of snack categories: chips, nuts, fruits, sweets, baked goods, beverages, etc.</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Options to select portion sizes, flavors, and toppings.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Customizable bundles, like "Build Your Own Snack Box."</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Real-Time Nutritional Information</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Display nutritional info for each snack item and bundle.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Dietary filters and allergen alerts.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Real-time updates to nutritional info as items are added or customized.</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96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ACE4C01-3211-4A73-A3BA-D63EAFA7A91B}"/>
              </a:ext>
            </a:extLst>
          </p:cNvPr>
          <p:cNvSpPr txBox="1"/>
          <p:nvPr/>
        </p:nvSpPr>
        <p:spPr>
          <a:xfrm>
            <a:off x="29716" y="0"/>
            <a:ext cx="12162284" cy="5940088"/>
          </a:xfrm>
          <a:prstGeom prst="rect">
            <a:avLst/>
          </a:prstGeom>
          <a:noFill/>
        </p:spPr>
        <p:txBody>
          <a:bodyPr wrap="square">
            <a:spAutoFit/>
          </a:bodyPr>
          <a:lstStyle/>
          <a:p>
            <a:endParaRPr lang="en-US" dirty="0" smtClean="0"/>
          </a:p>
          <a:p>
            <a:r>
              <a:rPr lang="en-US" b="1" dirty="0" smtClean="0">
                <a:latin typeface="Times New Roman" panose="02020603050405020304" pitchFamily="18" charset="0"/>
                <a:cs typeface="Times New Roman" panose="02020603050405020304" pitchFamily="18" charset="0"/>
              </a:rPr>
              <a:t>Program code:</a:t>
            </a:r>
          </a:p>
          <a:p>
            <a:endParaRPr lang="en-US" b="1" dirty="0" smtClean="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Package </a:t>
            </a:r>
            <a:r>
              <a:rPr lang="en-US" sz="1700" dirty="0" err="1">
                <a:latin typeface="Times New Roman" panose="02020603050405020304" pitchFamily="18" charset="0"/>
                <a:cs typeface="Times New Roman" panose="02020603050405020304" pitchFamily="18" charset="0"/>
              </a:rPr>
              <a:t>com.example.snacksquad</a:t>
            </a: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import </a:t>
            </a:r>
            <a:r>
              <a:rPr lang="en-US" sz="1700" dirty="0" err="1">
                <a:latin typeface="Times New Roman" panose="02020603050405020304" pitchFamily="18" charset="0"/>
                <a:cs typeface="Times New Roman" panose="02020603050405020304" pitchFamily="18" charset="0"/>
              </a:rPr>
              <a:t>android.os.Bundle</a:t>
            </a: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import </a:t>
            </a:r>
            <a:r>
              <a:rPr lang="en-US" sz="1700" dirty="0" err="1">
                <a:latin typeface="Times New Roman" panose="02020603050405020304" pitchFamily="18" charset="0"/>
                <a:cs typeface="Times New Roman" panose="02020603050405020304" pitchFamily="18" charset="0"/>
              </a:rPr>
              <a:t>androidx.activity.viewModels</a:t>
            </a: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import </a:t>
            </a:r>
            <a:r>
              <a:rPr lang="en-US" sz="1700" dirty="0" err="1">
                <a:latin typeface="Times New Roman" panose="02020603050405020304" pitchFamily="18" charset="0"/>
                <a:cs typeface="Times New Roman" panose="02020603050405020304" pitchFamily="18" charset="0"/>
              </a:rPr>
              <a:t>androidx.appcompat.app.AppCompatActivity</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 import </a:t>
            </a:r>
            <a:r>
              <a:rPr lang="en-US" sz="1700" dirty="0" err="1">
                <a:latin typeface="Times New Roman" panose="02020603050405020304" pitchFamily="18" charset="0"/>
                <a:cs typeface="Times New Roman" panose="02020603050405020304" pitchFamily="18" charset="0"/>
              </a:rPr>
              <a:t>androidx.recyclerview.widget.LinearLayoutManager</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 import </a:t>
            </a:r>
            <a:r>
              <a:rPr lang="en-US" sz="1700" dirty="0" err="1">
                <a:latin typeface="Times New Roman" panose="02020603050405020304" pitchFamily="18" charset="0"/>
                <a:cs typeface="Times New Roman" panose="02020603050405020304" pitchFamily="18" charset="0"/>
              </a:rPr>
              <a:t>androidx.recyclerview.widget.RecyclerView</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 import </a:t>
            </a:r>
            <a:r>
              <a:rPr lang="en-US" sz="1700" dirty="0" err="1">
                <a:latin typeface="Times New Roman" panose="02020603050405020304" pitchFamily="18" charset="0"/>
                <a:cs typeface="Times New Roman" panose="02020603050405020304" pitchFamily="18" charset="0"/>
              </a:rPr>
              <a:t>com.example.snacksquad.database.Snack</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 import </a:t>
            </a:r>
            <a:r>
              <a:rPr lang="en-US" sz="1700" dirty="0" err="1">
                <a:latin typeface="Times New Roman" panose="02020603050405020304" pitchFamily="18" charset="0"/>
                <a:cs typeface="Times New Roman" panose="02020603050405020304" pitchFamily="18" charset="0"/>
              </a:rPr>
              <a:t>com.example.snacksquad.database.SnackViewModel</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 class </a:t>
            </a:r>
            <a:r>
              <a:rPr lang="en-US" sz="1700" dirty="0" err="1">
                <a:latin typeface="Times New Roman" panose="02020603050405020304" pitchFamily="18" charset="0"/>
                <a:cs typeface="Times New Roman" panose="02020603050405020304" pitchFamily="18" charset="0"/>
              </a:rPr>
              <a:t>MainActivity</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AppCompatActivity</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 private </a:t>
            </a:r>
            <a:r>
              <a:rPr lang="en-US" sz="1700" dirty="0" err="1">
                <a:latin typeface="Times New Roman" panose="02020603050405020304" pitchFamily="18" charset="0"/>
                <a:cs typeface="Times New Roman" panose="02020603050405020304" pitchFamily="18" charset="0"/>
              </a:rPr>
              <a:t>lateinit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var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snackViewModel</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SnackViewModel</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 private </a:t>
            </a:r>
            <a:r>
              <a:rPr lang="en-US" sz="1700" dirty="0" err="1">
                <a:latin typeface="Times New Roman" panose="02020603050405020304" pitchFamily="18" charset="0"/>
                <a:cs typeface="Times New Roman" panose="02020603050405020304" pitchFamily="18" charset="0"/>
              </a:rPr>
              <a:t>lateinit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var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snackRecyclerView</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dirty="0">
                <a:latin typeface="Times New Roman" panose="02020603050405020304" pitchFamily="18" charset="0"/>
                <a:cs typeface="Times New Roman" panose="02020603050405020304" pitchFamily="18" charset="0"/>
              </a:rPr>
              <a:t> private </a:t>
            </a:r>
            <a:r>
              <a:rPr lang="en-US" sz="1700" dirty="0" err="1">
                <a:latin typeface="Times New Roman" panose="02020603050405020304" pitchFamily="18" charset="0"/>
                <a:cs typeface="Times New Roman" panose="02020603050405020304" pitchFamily="18" charset="0"/>
              </a:rPr>
              <a:t>lateinit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var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snackAdapter</a:t>
            </a:r>
            <a:r>
              <a:rPr lang="en-US" sz="1700" dirty="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SnackAdapter</a:t>
            </a:r>
            <a:endParaRPr lang="en-US" sz="1700" dirty="0" smtClean="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639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4885C98-910A-6014-EC51-E94CFE19B75C}"/>
              </a:ext>
            </a:extLst>
          </p:cNvPr>
          <p:cNvSpPr>
            <a:spLocks noGrp="1"/>
          </p:cNvSpPr>
          <p:nvPr>
            <p:ph idx="1"/>
          </p:nvPr>
        </p:nvSpPr>
        <p:spPr>
          <a:xfrm>
            <a:off x="660708" y="461837"/>
            <a:ext cx="8596668" cy="5335807"/>
          </a:xfrm>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plugins {</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id '</a:t>
            </a:r>
            <a:r>
              <a:rPr lang="en-US" dirty="0" err="1">
                <a:latin typeface="Times New Roman" panose="02020603050405020304" pitchFamily="18" charset="0"/>
                <a:cs typeface="Times New Roman" panose="02020603050405020304" pitchFamily="18" charset="0"/>
              </a:rPr>
              <a:t>com.android.application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id '</a:t>
            </a:r>
            <a:r>
              <a:rPr lang="en-US" dirty="0" err="1">
                <a:latin typeface="Times New Roman" panose="02020603050405020304" pitchFamily="18" charset="0"/>
                <a:cs typeface="Times New Roman" panose="02020603050405020304" pitchFamily="18" charset="0"/>
              </a:rPr>
              <a:t>org.jetbrains.kotlin.android</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android {</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namespace '</a:t>
            </a:r>
            <a:r>
              <a:rPr lang="en-US" dirty="0" err="1">
                <a:latin typeface="Times New Roman" panose="02020603050405020304" pitchFamily="18" charset="0"/>
                <a:cs typeface="Times New Roman" panose="02020603050405020304" pitchFamily="18" charset="0"/>
              </a:rPr>
              <a:t>com.example.snackordering</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compileSdk</a:t>
            </a:r>
            <a:r>
              <a:rPr lang="en-US" dirty="0">
                <a:latin typeface="Times New Roman" panose="02020603050405020304" pitchFamily="18" charset="0"/>
                <a:cs typeface="Times New Roman" panose="02020603050405020304" pitchFamily="18" charset="0"/>
              </a:rPr>
              <a:t> 33</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defaultConfig</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applicationId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com.example.snackordering</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minSdk</a:t>
            </a:r>
            <a:r>
              <a:rPr lang="en-US" dirty="0">
                <a:latin typeface="Times New Roman" panose="02020603050405020304" pitchFamily="18" charset="0"/>
                <a:cs typeface="Times New Roman" panose="02020603050405020304" pitchFamily="18" charset="0"/>
              </a:rPr>
              <a:t> 24</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targetSdk</a:t>
            </a:r>
            <a:r>
              <a:rPr lang="en-US" dirty="0">
                <a:latin typeface="Times New Roman" panose="02020603050405020304" pitchFamily="18" charset="0"/>
                <a:cs typeface="Times New Roman" panose="02020603050405020304" pitchFamily="18" charset="0"/>
              </a:rPr>
              <a:t> 33</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versionCode</a:t>
            </a:r>
            <a:r>
              <a:rPr lang="en-US" dirty="0">
                <a:latin typeface="Times New Roman" panose="02020603050405020304" pitchFamily="18" charset="0"/>
                <a:cs typeface="Times New Roman" panose="02020603050405020304" pitchFamily="18" charset="0"/>
              </a:rPr>
              <a:t> 1</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versionName</a:t>
            </a:r>
            <a:r>
              <a:rPr lang="en-US" dirty="0">
                <a:latin typeface="Times New Roman" panose="02020603050405020304" pitchFamily="18" charset="0"/>
                <a:cs typeface="Times New Roman" panose="02020603050405020304" pitchFamily="18" charset="0"/>
              </a:rPr>
              <a:t> "1.0"</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44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73BE2C8-00EA-5C62-EB95-C53FA0E495A5}"/>
              </a:ext>
            </a:extLst>
          </p:cNvPr>
          <p:cNvSpPr>
            <a:spLocks noGrp="1"/>
          </p:cNvSpPr>
          <p:nvPr>
            <p:ph idx="1"/>
          </p:nvPr>
        </p:nvSpPr>
        <p:spPr>
          <a:xfrm>
            <a:off x="300426" y="473528"/>
            <a:ext cx="8596668" cy="5420196"/>
          </a:xfrm>
        </p:spPr>
        <p:txBody>
          <a:bodyPr>
            <a:noAutofit/>
          </a:bodyPr>
          <a:lstStyle/>
          <a:p>
            <a:pPr marL="0" indent="0" algn="just">
              <a:buNone/>
            </a:pPr>
            <a:r>
              <a:rPr lang="en-US" sz="1700" dirty="0" err="1">
                <a:latin typeface="Times New Roman" panose="02020603050405020304" pitchFamily="18" charset="0"/>
                <a:cs typeface="Times New Roman" panose="02020603050405020304" pitchFamily="18" charset="0"/>
              </a:rPr>
              <a:t>testInstrumentationRunner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androidx.test.runner.AndroidJUnitRunner</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vectorDrawables</a:t>
            </a: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useSupportLibrary</a:t>
            </a:r>
            <a:r>
              <a:rPr lang="en-US" sz="1700" dirty="0">
                <a:latin typeface="Times New Roman" panose="02020603050405020304" pitchFamily="18" charset="0"/>
                <a:cs typeface="Times New Roman" panose="02020603050405020304" pitchFamily="18" charset="0"/>
              </a:rPr>
              <a:t> true</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buildTypes</a:t>
            </a: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release {</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minifyEnabled</a:t>
            </a:r>
            <a:r>
              <a:rPr lang="en-US" sz="1700" dirty="0">
                <a:latin typeface="Times New Roman" panose="02020603050405020304" pitchFamily="18" charset="0"/>
                <a:cs typeface="Times New Roman" panose="02020603050405020304" pitchFamily="18" charset="0"/>
              </a:rPr>
              <a:t> false</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proguardFiles</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getDefaultProguardFile</a:t>
            </a:r>
            <a:r>
              <a:rPr lang="en-US" sz="1700" dirty="0">
                <a:latin typeface="Times New Roman" panose="02020603050405020304" pitchFamily="18" charset="0"/>
                <a:cs typeface="Times New Roman" panose="02020603050405020304" pitchFamily="18" charset="0"/>
              </a:rPr>
              <a:t>('proguard-android-optimize.txt'), 'proguard-rules.pro'</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compileOptions</a:t>
            </a: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sourceCompatibility</a:t>
            </a:r>
            <a:r>
              <a:rPr lang="en-US" sz="1700" dirty="0">
                <a:latin typeface="Times New Roman" panose="02020603050405020304" pitchFamily="18" charset="0"/>
                <a:cs typeface="Times New Roman" panose="02020603050405020304" pitchFamily="18" charset="0"/>
              </a:rPr>
              <a:t> JavaVersion.VERSION_1_8</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targetCompatibility</a:t>
            </a:r>
            <a:r>
              <a:rPr lang="en-US" sz="1700" dirty="0">
                <a:latin typeface="Times New Roman" panose="02020603050405020304" pitchFamily="18" charset="0"/>
                <a:cs typeface="Times New Roman" panose="02020603050405020304" pitchFamily="18" charset="0"/>
              </a:rPr>
              <a:t> JavaVersion.VERSION_1_8</a:t>
            </a:r>
            <a:endParaRPr lang="en-IN"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49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727B7D5-EFC2-6929-438C-EA2E66BA2DD8}"/>
              </a:ext>
            </a:extLst>
          </p:cNvPr>
          <p:cNvSpPr>
            <a:spLocks noGrp="1"/>
          </p:cNvSpPr>
          <p:nvPr>
            <p:ph idx="1"/>
          </p:nvPr>
        </p:nvSpPr>
        <p:spPr>
          <a:xfrm>
            <a:off x="677334" y="599721"/>
            <a:ext cx="8596668" cy="5441641"/>
          </a:xfrm>
        </p:spPr>
        <p:txBody>
          <a:bodyPr>
            <a:noAutofit/>
          </a:bodyPr>
          <a:lstStyle/>
          <a:p>
            <a:pPr marL="0" indent="0" algn="just">
              <a:lnSpc>
                <a:spcPct val="120000"/>
              </a:lnSpc>
              <a:buNone/>
            </a:pPr>
            <a:r>
              <a:rPr lang="en-US" sz="1700" dirty="0"/>
              <a:t> </a:t>
            </a:r>
            <a:r>
              <a:rPr lang="en-US" sz="1400" dirty="0" err="1">
                <a:latin typeface="Times New Roman" panose="02020603050405020304" pitchFamily="18" charset="0"/>
                <a:cs typeface="Times New Roman" panose="02020603050405020304" pitchFamily="18" charset="0"/>
              </a:rPr>
              <a:t>kotlinOptions</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jvmTarget</a:t>
            </a:r>
            <a:r>
              <a:rPr lang="en-US" sz="1400" dirty="0">
                <a:latin typeface="Times New Roman" panose="02020603050405020304" pitchFamily="18" charset="0"/>
                <a:cs typeface="Times New Roman" panose="02020603050405020304" pitchFamily="18" charset="0"/>
              </a:rPr>
              <a:t> = '1.8'</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buildFeatures</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compose true</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composeOptions</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kotlinCompilerExtensionVersion</a:t>
            </a:r>
            <a:r>
              <a:rPr lang="en-US" sz="1400" dirty="0">
                <a:latin typeface="Times New Roman" panose="02020603050405020304" pitchFamily="18" charset="0"/>
                <a:cs typeface="Times New Roman" panose="02020603050405020304" pitchFamily="18" charset="0"/>
              </a:rPr>
              <a:t> '1.2.0'</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packagingOptions</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resources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excludes += '/META-INF/{AL2.0,LGPL2.1}'</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57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82DDD2-081C-CED8-8841-4FA148F3E1A4}"/>
              </a:ext>
            </a:extLst>
          </p:cNvPr>
          <p:cNvSpPr>
            <a:spLocks noGrp="1"/>
          </p:cNvSpPr>
          <p:nvPr>
            <p:ph idx="1"/>
          </p:nvPr>
        </p:nvSpPr>
        <p:spPr>
          <a:xfrm>
            <a:off x="291525" y="120763"/>
            <a:ext cx="8596668" cy="5989092"/>
          </a:xfrm>
        </p:spPr>
        <p:txBody>
          <a:bodyPr>
            <a:noAutofit/>
          </a:bodyPr>
          <a:lstStyle/>
          <a:p>
            <a:pPr marL="0" indent="0">
              <a:buNone/>
            </a:pPr>
            <a:r>
              <a:rPr lang="en-US" sz="1700" dirty="0">
                <a:latin typeface="Times New Roman" panose="02020603050405020304" pitchFamily="18" charset="0"/>
                <a:cs typeface="Times New Roman" panose="02020603050405020304" pitchFamily="18" charset="0"/>
              </a:rPr>
              <a:t>dependencies </a:t>
            </a:r>
            <a:r>
              <a:rPr lang="en-US" sz="1700" dirty="0" smtClean="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implementation 'androidx.core:core-ktx:1.7.0'</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implementation 'androidx.lifecycle:lifecycle-runtime-ktx:2.3.1'</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implementation 'androidx.activity:activity-compose:1.3.1'</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implementation "</a:t>
            </a:r>
            <a:r>
              <a:rPr lang="en-US" sz="1700" dirty="0" err="1">
                <a:latin typeface="Times New Roman" panose="02020603050405020304" pitchFamily="18" charset="0"/>
                <a:cs typeface="Times New Roman" panose="02020603050405020304" pitchFamily="18" charset="0"/>
              </a:rPr>
              <a:t>androidx.compose.ui:ui</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compose_ui_version</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implementation "</a:t>
            </a:r>
            <a:r>
              <a:rPr lang="en-US" sz="1700" dirty="0" err="1">
                <a:latin typeface="Times New Roman" panose="02020603050405020304" pitchFamily="18" charset="0"/>
                <a:cs typeface="Times New Roman" panose="02020603050405020304" pitchFamily="18" charset="0"/>
              </a:rPr>
              <a:t>androidx.compose.ui:ui-tooling-preview</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compose_ui_version</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implementation 'androidx.compose.material:material:1.2.0'</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implementation 'androidx.room:room-common:2.5.0'</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implementation 'androidx.room:room-ktx:2.5.0'</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testImplementation</a:t>
            </a:r>
            <a:r>
              <a:rPr lang="en-US" sz="1700" dirty="0">
                <a:latin typeface="Times New Roman" panose="02020603050405020304" pitchFamily="18" charset="0"/>
                <a:cs typeface="Times New Roman" panose="02020603050405020304" pitchFamily="18" charset="0"/>
              </a:rPr>
              <a:t> 'junit:junit:4.13.2'</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androidTestImplementation</a:t>
            </a:r>
            <a:r>
              <a:rPr lang="en-US" sz="1700" dirty="0">
                <a:latin typeface="Times New Roman" panose="02020603050405020304" pitchFamily="18" charset="0"/>
                <a:cs typeface="Times New Roman" panose="02020603050405020304" pitchFamily="18" charset="0"/>
              </a:rPr>
              <a:t> 'androidx.test.ext:junit:1.1.5'</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androidTestImplementation</a:t>
            </a:r>
            <a:r>
              <a:rPr lang="en-US" sz="1700" dirty="0">
                <a:latin typeface="Times New Roman" panose="02020603050405020304" pitchFamily="18" charset="0"/>
                <a:cs typeface="Times New Roman" panose="02020603050405020304" pitchFamily="18" charset="0"/>
              </a:rPr>
              <a:t> 'androidx.test.espresso:espresso-core:3.5.1'</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androidTestImplementation</a:t>
            </a:r>
            <a:r>
              <a:rPr lang="en-US" sz="1700" dirty="0">
                <a:latin typeface="Times New Roman" panose="02020603050405020304" pitchFamily="18" charset="0"/>
                <a:cs typeface="Times New Roman" panose="02020603050405020304" pitchFamily="18" charset="0"/>
              </a:rPr>
              <a:t> "androidx.compose.ui:ui-test-junit4:$</a:t>
            </a:r>
            <a:r>
              <a:rPr lang="en-US" sz="1700" dirty="0" err="1">
                <a:latin typeface="Times New Roman" panose="02020603050405020304" pitchFamily="18" charset="0"/>
                <a:cs typeface="Times New Roman" panose="02020603050405020304" pitchFamily="18" charset="0"/>
              </a:rPr>
              <a:t>compose_ui_version</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debugImplementation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androidx.compose.ui:ui-tooling</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compose_ui_version</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debugImplementation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androidx.compose.ui:ui-test-manifest</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compose_ui_version</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marL="0" indent="0">
              <a:buNone/>
            </a:pPr>
            <a:r>
              <a:rPr lang="en-US" sz="1700" dirty="0" smtClean="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5718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94</TotalTime>
  <Words>545</Words>
  <Application>Microsoft Office PowerPoint</Application>
  <PresentationFormat>Widescreen</PresentationFormat>
  <Paragraphs>115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SNACK SQUAD:  A  CUSTOMIZABLE  SNACK ORDERING AND DELIVERY APP</vt:lpstr>
      <vt:lpstr>                Description </vt:lpstr>
      <vt:lpstr>                  Required Depedencies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Microsoft account</cp:lastModifiedBy>
  <cp:revision>22</cp:revision>
  <dcterms:created xsi:type="dcterms:W3CDTF">2024-03-18T04:06:37Z</dcterms:created>
  <dcterms:modified xsi:type="dcterms:W3CDTF">2024-11-17T13:38:36Z</dcterms:modified>
</cp:coreProperties>
</file>