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79" autoAdjust="0"/>
    <p:restoredTop sz="94660"/>
  </p:normalViewPr>
  <p:slideViewPr>
    <p:cSldViewPr>
      <p:cViewPr>
        <p:scale>
          <a:sx n="94" d="100"/>
          <a:sy n="94" d="100"/>
        </p:scale>
        <p:origin x="-654" y="-17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9/2/2025</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pPr/>
              <a:t>9/2/2025</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itchFamily="18" charset="0"/>
                <a:cs typeface="Times New Roman" panose="02020603050405020304" pitchFamily="18" charset="0"/>
              </a:rPr>
              <a:t>        Digital </a:t>
            </a:r>
            <a:r>
              <a:rPr lang="en-US" sz="4000" b="1" i="0" dirty="0">
                <a:solidFill>
                  <a:srgbClr val="002060"/>
                </a:solidFill>
                <a:effectLst/>
                <a:latin typeface="Times New Roman" pitchFamily="18" charset="0"/>
                <a:cs typeface="Times New Roman" panose="02020603050405020304" pitchFamily="18" charset="0"/>
              </a:rPr>
              <a:t>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105025" y="2042503"/>
            <a:ext cx="9096375" cy="5262979"/>
          </a:xfrm>
          <a:prstGeom prst="rect">
            <a:avLst/>
          </a:prstGeom>
          <a:noFill/>
        </p:spPr>
        <p:txBody>
          <a:bodyPr wrap="square" lIns="91440" tIns="45720" rIns="91440" bIns="45720" rtlCol="0" anchor="t">
            <a:spAutoFit/>
          </a:bodyPr>
          <a:lstStyle/>
          <a:p>
            <a:pPr>
              <a:lnSpc>
                <a:spcPct val="200000"/>
              </a:lnSpc>
            </a:pPr>
            <a:r>
              <a:rPr lang="en-US" sz="2400" dirty="0">
                <a:latin typeface="Times New Roman" pitchFamily="18" charset="0"/>
                <a:cs typeface="Times New Roman" pitchFamily="18" charset="0"/>
              </a:rPr>
              <a:t>STUDENT NAME</a:t>
            </a:r>
            <a:r>
              <a:rPr lang="en-US" sz="2400" dirty="0" smtClean="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SANTHOSH.N</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REGISTER NO </a:t>
            </a:r>
            <a:r>
              <a:rPr lang="en-US" sz="2400" dirty="0" smtClean="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2426J1072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NMID : </a:t>
            </a:r>
            <a:r>
              <a:rPr lang="en-US" sz="2400" dirty="0" smtClean="0">
                <a:solidFill>
                  <a:srgbClr val="002060"/>
                </a:solidFill>
                <a:latin typeface="Times New Roman" pitchFamily="18" charset="0"/>
                <a:cs typeface="Times New Roman" pitchFamily="18" charset="0"/>
              </a:rPr>
              <a:t>ACC38AAEAA09E2AA57E4744D6D5E3E49</a:t>
            </a:r>
            <a:endParaRPr lang="en-US" sz="2400" dirty="0" smtClean="0">
              <a:solidFill>
                <a:srgbClr val="002060"/>
              </a:solidFill>
              <a:latin typeface="Times New Roman" pitchFamily="18" charset="0"/>
              <a:cs typeface="Times New Roman" pitchFamily="18" charset="0"/>
            </a:endParaRPr>
          </a:p>
          <a:p>
            <a:pPr>
              <a:lnSpc>
                <a:spcPct val="200000"/>
              </a:lnSpc>
            </a:pPr>
            <a:r>
              <a:rPr lang="en-US" sz="2400"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B.Sc., Information Technology</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COLLEGE</a:t>
            </a:r>
            <a:r>
              <a:rPr lang="en-US" sz="2400" dirty="0" smtClean="0">
                <a:latin typeface="Times New Roman" pitchFamily="18" charset="0"/>
                <a:cs typeface="Times New Roman" pitchFamily="18" charset="0"/>
              </a:rPr>
              <a:t>: </a:t>
            </a:r>
            <a:r>
              <a:rPr lang="en-US" sz="2400" dirty="0" smtClean="0">
                <a:solidFill>
                  <a:srgbClr val="002060"/>
                </a:solidFill>
                <a:latin typeface="Times New Roman" pitchFamily="18" charset="0"/>
                <a:cs typeface="Times New Roman" pitchFamily="18" charset="0"/>
              </a:rPr>
              <a:t>Hindusthan College of Science and Commerce, Erode </a:t>
            </a:r>
          </a:p>
          <a:p>
            <a:pPr algn="ctr">
              <a:lnSpc>
                <a:spcPct val="200000"/>
              </a:lnSpc>
            </a:pPr>
            <a:r>
              <a:rPr lang="en-US" sz="2400" dirty="0" smtClean="0">
                <a:solidFill>
                  <a:srgbClr val="002060"/>
                </a:solidFill>
                <a:latin typeface="Times New Roman" pitchFamily="18" charset="0"/>
                <a:cs typeface="Times New Roman" pitchFamily="18" charset="0"/>
              </a:rPr>
              <a:t>Bharathiyar University, Coimbatore  </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itchFamily="18" charset="0"/>
                <a:cs typeface="Times New Roman" pitchFamily="18" charset="0"/>
              </a:rPr>
              <a:t>RESULTS AND SCREENSHOTS</a:t>
            </a:r>
            <a:endParaRPr sz="2800" b="1" dirty="0">
              <a:latin typeface="Times New Roman" pitchFamily="18" charset="0"/>
              <a:cs typeface="Times New Roman"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pic>
        <p:nvPicPr>
          <p:cNvPr id="9" name="Picture 8" descr="Screenshot 2025-09-02 151501.png"/>
          <p:cNvPicPr>
            <a:picLocks noChangeAspect="1"/>
          </p:cNvPicPr>
          <p:nvPr/>
        </p:nvPicPr>
        <p:blipFill>
          <a:blip r:embed="rId3"/>
          <a:stretch>
            <a:fillRect/>
          </a:stretch>
        </p:blipFill>
        <p:spPr>
          <a:xfrm>
            <a:off x="2238348" y="2071678"/>
            <a:ext cx="5453058" cy="30673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itchFamily="18" charset="0"/>
                <a:cs typeface="Times New Roman" pitchFamily="18" charset="0"/>
              </a:rPr>
              <a:t>CONCLUSION</a:t>
            </a:r>
            <a:endParaRPr sz="2800" b="1" dirty="0">
              <a:latin typeface="Times New Roman" pitchFamily="18" charset="0"/>
              <a:cs typeface="Times New Roman"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566019AD-C029-CBB6-D887-B392316EF0EB}"/>
              </a:ext>
            </a:extLst>
          </p:cNvPr>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itchFamily="18" charset="0"/>
                <a:cs typeface="Times New Roman" pitchFamily="18" charset="0"/>
              </a:rPr>
              <a:t>The project successfully resulted in the development of a fully functional personal portfolio website that serves as a digital representation of academic achievements, technical skills, certifications, and projects.</a:t>
            </a:r>
          </a:p>
          <a:p>
            <a:pPr marL="285750" indent="-285750" algn="just">
              <a:buFont typeface="Arial" panose="020B0604020202020204" pitchFamily="34" charset="0"/>
              <a:buChar char="•"/>
            </a:pPr>
            <a:r>
              <a:rPr lang="en-IN" dirty="0">
                <a:latin typeface="Times New Roman" pitchFamily="18" charset="0"/>
                <a:cs typeface="Times New Roman" pitchFamily="18" charset="0"/>
              </a:rPr>
              <a:t> The portfolio is responsive and adapts well to different devices such as laptops, tablets, and smartphones. It provides a structured layout, making it easy for end users to navigate and access information quickly. </a:t>
            </a:r>
          </a:p>
          <a:p>
            <a:pPr marL="285750" indent="-285750" algn="just">
              <a:buFont typeface="Arial" panose="020B0604020202020204" pitchFamily="34" charset="0"/>
              <a:buChar char="•"/>
            </a:pPr>
            <a:r>
              <a:rPr lang="en-IN" dirty="0">
                <a:latin typeface="Times New Roman" pitchFamily="18" charset="0"/>
                <a:cs typeface="Times New Roman"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p>
          <a:p>
            <a:pPr marL="285750" indent="-285750" algn="just">
              <a:buFont typeface="Arial" panose="020B0604020202020204" pitchFamily="34" charset="0"/>
              <a:buChar char="•"/>
            </a:pPr>
            <a:r>
              <a:rPr lang="en-IN" dirty="0">
                <a:latin typeface="Times New Roman" pitchFamily="18" charset="0"/>
                <a:cs typeface="Times New Roman" pitchFamily="18" charset="0"/>
              </a:rPr>
              <a:t>The project outcome meets its objectives of providing an engaging, professional, and shareable online profile that can support academic, career, and personal growth.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itchFamily="18" charset="0"/>
                <a:cs typeface="Times New Roman" pitchFamily="18" charset="0"/>
              </a:rPr>
              <a:t>PROJECT</a:t>
            </a:r>
            <a:r>
              <a:rPr sz="4250" b="1" i="1" spc="-85" dirty="0">
                <a:latin typeface="Times New Roman" pitchFamily="18" charset="0"/>
                <a:cs typeface="Times New Roman" pitchFamily="18" charset="0"/>
              </a:rPr>
              <a:t> </a:t>
            </a:r>
            <a:r>
              <a:rPr sz="4250" b="1" i="1" spc="25" dirty="0">
                <a:latin typeface="Times New Roman" pitchFamily="18" charset="0"/>
                <a:cs typeface="Times New Roman" pitchFamily="18" charset="0"/>
              </a:rPr>
              <a:t>TITLE</a:t>
            </a:r>
            <a:r>
              <a:rPr lang="en-US" sz="4250" b="1" i="1" spc="25" dirty="0">
                <a:latin typeface="Times New Roman" pitchFamily="18" charset="0"/>
                <a:cs typeface="Times New Roman" pitchFamily="18" charset="0"/>
              </a:rPr>
              <a:t/>
            </a:r>
            <a:br>
              <a:rPr lang="en-US" sz="4250" b="1" i="1" spc="25" dirty="0">
                <a:latin typeface="Times New Roman" pitchFamily="18" charset="0"/>
                <a:cs typeface="Times New Roman" pitchFamily="18" charset="0"/>
              </a:rPr>
            </a:br>
            <a:r>
              <a:rPr lang="en-US" sz="4250" i="1" spc="25" dirty="0">
                <a:latin typeface="Times New Roman" pitchFamily="18" charset="0"/>
                <a:cs typeface="Times New Roman" pitchFamily="18" charset="0"/>
              </a:rPr>
              <a:t/>
            </a:r>
            <a:br>
              <a:rPr lang="en-US" sz="4250" i="1" spc="25" dirty="0">
                <a:latin typeface="Times New Roman" pitchFamily="18" charset="0"/>
                <a:cs typeface="Times New Roman" pitchFamily="18" charset="0"/>
              </a:rPr>
            </a:br>
            <a:r>
              <a:rPr lang="en-US" sz="4250" i="1" spc="25" dirty="0" smtClean="0">
                <a:latin typeface="Times New Roman" pitchFamily="18" charset="0"/>
                <a:cs typeface="Times New Roman" pitchFamily="18" charset="0"/>
              </a:rPr>
              <a:t> </a:t>
            </a:r>
            <a:r>
              <a:rPr lang="en-IN" sz="4250" b="1" spc="25" dirty="0" smtClean="0">
                <a:latin typeface="Times New Roman" pitchFamily="18" charset="0"/>
                <a:cs typeface="Times New Roman" pitchFamily="18" charset="0"/>
              </a:rPr>
              <a:t>MY </a:t>
            </a:r>
            <a:r>
              <a:rPr lang="en-IN" sz="4250" b="1" spc="25" dirty="0">
                <a:latin typeface="Times New Roman" pitchFamily="18" charset="0"/>
                <a:cs typeface="Times New Roman" pitchFamily="18" charset="0"/>
              </a:rPr>
              <a:t>PORTFOLIO</a:t>
            </a:r>
            <a:endParaRPr sz="4250" b="1"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itchFamily="18" charset="0"/>
                <a:cs typeface="Times New Roman" pitchFamily="18" charset="0"/>
              </a:rPr>
              <a:t>A</a:t>
            </a:r>
            <a:r>
              <a:rPr b="1" spc="-5" dirty="0">
                <a:latin typeface="Times New Roman" pitchFamily="18" charset="0"/>
                <a:cs typeface="Times New Roman" pitchFamily="18" charset="0"/>
              </a:rPr>
              <a:t>G</a:t>
            </a:r>
            <a:r>
              <a:rPr b="1" spc="-35" dirty="0">
                <a:latin typeface="Times New Roman" pitchFamily="18" charset="0"/>
                <a:cs typeface="Times New Roman" pitchFamily="18" charset="0"/>
              </a:rPr>
              <a:t>E</a:t>
            </a:r>
            <a:r>
              <a:rPr b="1" spc="15" dirty="0">
                <a:latin typeface="Times New Roman" pitchFamily="18" charset="0"/>
                <a:cs typeface="Times New Roman" pitchFamily="18" charset="0"/>
              </a:rPr>
              <a:t>N</a:t>
            </a:r>
            <a:r>
              <a:rPr b="1"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itchFamily="18" charset="0"/>
                <a:cs typeface="Times New Roman" pitchFamily="18" charset="0"/>
              </a:rPr>
              <a:t>P</a:t>
            </a:r>
            <a:r>
              <a:rPr sz="4250" b="1" spc="15" dirty="0" smtClean="0">
                <a:latin typeface="Times New Roman" pitchFamily="18" charset="0"/>
                <a:cs typeface="Times New Roman" pitchFamily="18" charset="0"/>
              </a:rPr>
              <a:t>ROB</a:t>
            </a:r>
            <a:r>
              <a:rPr sz="4250" b="1" spc="55" dirty="0" smtClean="0">
                <a:latin typeface="Times New Roman" pitchFamily="18" charset="0"/>
                <a:cs typeface="Times New Roman" pitchFamily="18" charset="0"/>
              </a:rPr>
              <a:t>L</a:t>
            </a:r>
            <a:r>
              <a:rPr sz="4250" b="1" spc="-20" dirty="0" smtClean="0">
                <a:latin typeface="Times New Roman" pitchFamily="18" charset="0"/>
                <a:cs typeface="Times New Roman" pitchFamily="18" charset="0"/>
              </a:rPr>
              <a:t>E</a:t>
            </a:r>
            <a:r>
              <a:rPr sz="4250" b="1" spc="20" dirty="0" smtClean="0">
                <a:latin typeface="Times New Roman" pitchFamily="18" charset="0"/>
                <a:cs typeface="Times New Roman" pitchFamily="18" charset="0"/>
              </a:rPr>
              <a:t>M</a:t>
            </a:r>
            <a:r>
              <a:rPr lang="en-US" sz="4250" b="1" dirty="0">
                <a:latin typeface="Times New Roman" pitchFamily="18" charset="0"/>
                <a:cs typeface="Times New Roman" pitchFamily="18" charset="0"/>
              </a:rPr>
              <a:t> </a:t>
            </a:r>
            <a:r>
              <a:rPr sz="4250" b="1" spc="10" dirty="0" smtClean="0">
                <a:latin typeface="Times New Roman" pitchFamily="18" charset="0"/>
                <a:cs typeface="Times New Roman" pitchFamily="18" charset="0"/>
              </a:rPr>
              <a:t>S</a:t>
            </a:r>
            <a:r>
              <a:rPr sz="4250" b="1" spc="-370" dirty="0" smtClean="0">
                <a:latin typeface="Times New Roman" pitchFamily="18" charset="0"/>
                <a:cs typeface="Times New Roman" pitchFamily="18" charset="0"/>
              </a:rPr>
              <a:t>T</a:t>
            </a:r>
            <a:r>
              <a:rPr sz="4250" b="1" spc="-375" dirty="0" smtClean="0">
                <a:latin typeface="Times New Roman" pitchFamily="18" charset="0"/>
                <a:cs typeface="Times New Roman" pitchFamily="18" charset="0"/>
              </a:rPr>
              <a:t>A</a:t>
            </a:r>
            <a:r>
              <a:rPr sz="4250" b="1" spc="15" dirty="0" smtClean="0">
                <a:latin typeface="Times New Roman" pitchFamily="18" charset="0"/>
                <a:cs typeface="Times New Roman" pitchFamily="18" charset="0"/>
              </a:rPr>
              <a:t>T</a:t>
            </a:r>
            <a:r>
              <a:rPr sz="4250" b="1" spc="-10" dirty="0" smtClean="0">
                <a:latin typeface="Times New Roman" pitchFamily="18" charset="0"/>
                <a:cs typeface="Times New Roman" pitchFamily="18" charset="0"/>
              </a:rPr>
              <a:t>E</a:t>
            </a:r>
            <a:r>
              <a:rPr sz="4250" b="1" spc="-20" dirty="0" smtClean="0">
                <a:latin typeface="Times New Roman" pitchFamily="18" charset="0"/>
                <a:cs typeface="Times New Roman" pitchFamily="18" charset="0"/>
              </a:rPr>
              <a:t>ME</a:t>
            </a:r>
            <a:r>
              <a:rPr sz="4250" b="1" spc="10" dirty="0" smtClean="0">
                <a:latin typeface="Times New Roman" pitchFamily="18" charset="0"/>
                <a:cs typeface="Times New Roman" pitchFamily="18" charset="0"/>
              </a:rPr>
              <a:t>NT</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B28D92F9-C0CF-A881-6784-7990ED68CB12}"/>
              </a:ext>
            </a:extLst>
          </p:cNvPr>
          <p:cNvSpPr txBox="1"/>
          <p:nvPr/>
        </p:nvSpPr>
        <p:spPr>
          <a:xfrm>
            <a:off x="674297" y="1447800"/>
            <a:ext cx="8317303" cy="3416320"/>
          </a:xfrm>
          <a:prstGeom prst="rect">
            <a:avLst/>
          </a:prstGeom>
          <a:noFill/>
        </p:spPr>
        <p:txBody>
          <a:bodyPr wrap="square">
            <a:spAutoFit/>
          </a:bodyPr>
          <a:lstStyle/>
          <a:p>
            <a:pPr algn="just"/>
            <a:r>
              <a:rPr lang="en-US" dirty="0">
                <a:latin typeface="Times New Roman" pitchFamily="18" charset="0"/>
                <a:cs typeface="Times New Roman"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itchFamily="18" charset="0"/>
                <a:cs typeface="Times New Roman" pitchFamily="18" charset="0"/>
              </a:rPr>
              <a:t>expectations. Therefore, </a:t>
            </a:r>
            <a:r>
              <a:rPr lang="en-US" dirty="0">
                <a:latin typeface="Times New Roman" pitchFamily="18" charset="0"/>
                <a:cs typeface="Times New Roman"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itchFamily="18" charset="0"/>
                <a:cs typeface="Times New Roman" pitchFamily="18" charset="0"/>
              </a:rPr>
              <a:t>PROJECT</a:t>
            </a:r>
            <a:r>
              <a:rPr lang="en-US" sz="4250" b="1" spc="5" dirty="0" smtClean="0">
                <a:latin typeface="Times New Roman" pitchFamily="18" charset="0"/>
                <a:cs typeface="Times New Roman" pitchFamily="18" charset="0"/>
              </a:rPr>
              <a:t> </a:t>
            </a:r>
            <a:r>
              <a:rPr sz="4250" b="1" spc="-20" dirty="0" smtClean="0">
                <a:latin typeface="Times New Roman" pitchFamily="18" charset="0"/>
                <a:cs typeface="Times New Roman" pitchFamily="18" charset="0"/>
              </a:rPr>
              <a:t>OVERVIEW</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xmlns="" id="{E9C275A6-F95C-F356-EFEF-53EE50DDF7A1}"/>
              </a:ext>
            </a:extLst>
          </p:cNvPr>
          <p:cNvSpPr txBox="1"/>
          <p:nvPr/>
        </p:nvSpPr>
        <p:spPr>
          <a:xfrm>
            <a:off x="457200" y="1600200"/>
            <a:ext cx="8694175" cy="3693319"/>
          </a:xfrm>
          <a:prstGeom prst="rect">
            <a:avLst/>
          </a:prstGeom>
          <a:noFill/>
        </p:spPr>
        <p:txBody>
          <a:bodyPr wrap="square">
            <a:spAutoFit/>
          </a:bodyPr>
          <a:lstStyle/>
          <a:p>
            <a:pPr algn="just"/>
            <a:r>
              <a:rPr lang="en-IN" dirty="0">
                <a:latin typeface="Times New Roman" pitchFamily="18" charset="0"/>
                <a:cs typeface="Times New Roman"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itchFamily="18" charset="0"/>
                <a:cs typeface="Times New Roman"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itchFamily="18" charset="0"/>
                <a:cs typeface="Times New Roman" pitchFamily="18" charset="0"/>
              </a:rPr>
              <a:t>W</a:t>
            </a:r>
            <a:r>
              <a:rPr sz="3200" b="1" spc="-20" dirty="0">
                <a:latin typeface="Times New Roman" pitchFamily="18" charset="0"/>
                <a:cs typeface="Times New Roman" pitchFamily="18" charset="0"/>
              </a:rPr>
              <a:t>H</a:t>
            </a:r>
            <a:r>
              <a:rPr sz="3200" b="1" spc="20" dirty="0">
                <a:latin typeface="Times New Roman" pitchFamily="18" charset="0"/>
                <a:cs typeface="Times New Roman" pitchFamily="18" charset="0"/>
              </a:rPr>
              <a:t>O</a:t>
            </a:r>
            <a:r>
              <a:rPr sz="3200" b="1" spc="-235" dirty="0">
                <a:latin typeface="Times New Roman" pitchFamily="18" charset="0"/>
                <a:cs typeface="Times New Roman" pitchFamily="18" charset="0"/>
              </a:rPr>
              <a:t> </a:t>
            </a:r>
            <a:r>
              <a:rPr sz="3200" b="1" spc="-10" dirty="0">
                <a:latin typeface="Times New Roman" pitchFamily="18" charset="0"/>
                <a:cs typeface="Times New Roman" pitchFamily="18" charset="0"/>
              </a:rPr>
              <a:t>AR</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10" dirty="0">
                <a:latin typeface="Times New Roman" pitchFamily="18" charset="0"/>
                <a:cs typeface="Times New Roman" pitchFamily="18" charset="0"/>
              </a:rPr>
              <a:t>T</a:t>
            </a:r>
            <a:r>
              <a:rPr sz="3200" b="1" spc="-15" dirty="0">
                <a:latin typeface="Times New Roman" pitchFamily="18" charset="0"/>
                <a:cs typeface="Times New Roman" pitchFamily="18" charset="0"/>
              </a:rPr>
              <a:t>H</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20" dirty="0">
                <a:latin typeface="Times New Roman" pitchFamily="18" charset="0"/>
                <a:cs typeface="Times New Roman" pitchFamily="18" charset="0"/>
              </a:rPr>
              <a:t>E</a:t>
            </a:r>
            <a:r>
              <a:rPr sz="3200" b="1" spc="30" dirty="0">
                <a:latin typeface="Times New Roman" pitchFamily="18" charset="0"/>
                <a:cs typeface="Times New Roman" pitchFamily="18" charset="0"/>
              </a:rPr>
              <a:t>N</a:t>
            </a:r>
            <a:r>
              <a:rPr sz="3200" b="1" spc="15" dirty="0">
                <a:latin typeface="Times New Roman" pitchFamily="18" charset="0"/>
                <a:cs typeface="Times New Roman" pitchFamily="18" charset="0"/>
              </a:rPr>
              <a:t>D</a:t>
            </a:r>
            <a:r>
              <a:rPr sz="3200" b="1" spc="-45" dirty="0">
                <a:latin typeface="Times New Roman" pitchFamily="18" charset="0"/>
                <a:cs typeface="Times New Roman" pitchFamily="18" charset="0"/>
              </a:rPr>
              <a:t> </a:t>
            </a:r>
            <a:r>
              <a:rPr sz="3200" b="1" dirty="0">
                <a:latin typeface="Times New Roman" pitchFamily="18" charset="0"/>
                <a:cs typeface="Times New Roman" pitchFamily="18" charset="0"/>
              </a:rPr>
              <a:t>U</a:t>
            </a:r>
            <a:r>
              <a:rPr sz="3200" b="1" spc="10" dirty="0">
                <a:latin typeface="Times New Roman" pitchFamily="18" charset="0"/>
                <a:cs typeface="Times New Roman" pitchFamily="18" charset="0"/>
              </a:rPr>
              <a:t>S</a:t>
            </a:r>
            <a:r>
              <a:rPr sz="3200" b="1" spc="-25" dirty="0">
                <a:latin typeface="Times New Roman" pitchFamily="18" charset="0"/>
                <a:cs typeface="Times New Roman" pitchFamily="18" charset="0"/>
              </a:rPr>
              <a:t>E</a:t>
            </a:r>
            <a:r>
              <a:rPr sz="3200" b="1" spc="-10" dirty="0">
                <a:latin typeface="Times New Roman" pitchFamily="18" charset="0"/>
                <a:cs typeface="Times New Roman" pitchFamily="18" charset="0"/>
              </a:rPr>
              <a:t>R</a:t>
            </a:r>
            <a:r>
              <a:rPr sz="3200" b="1" spc="5" dirty="0">
                <a:latin typeface="Times New Roman" pitchFamily="18" charset="0"/>
                <a:cs typeface="Times New Roman" pitchFamily="18" charset="0"/>
              </a:rPr>
              <a:t>S?</a:t>
            </a:r>
            <a:endParaRPr sz="3200" b="1" dirty="0">
              <a:latin typeface="Times New Roman" pitchFamily="18" charset="0"/>
              <a:cs typeface="Times New Roman"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a16="http://schemas.microsoft.com/office/drawing/2014/main" xmlns="" id="{CA549C45-B292-ABF0-A712-C005E60D2A9F}"/>
              </a:ext>
            </a:extLst>
          </p:cNvPr>
          <p:cNvSpPr txBox="1"/>
          <p:nvPr/>
        </p:nvSpPr>
        <p:spPr>
          <a:xfrm>
            <a:off x="555626" y="1524000"/>
            <a:ext cx="9001125" cy="3970318"/>
          </a:xfrm>
          <a:prstGeom prst="rect">
            <a:avLst/>
          </a:prstGeom>
          <a:noFill/>
        </p:spPr>
        <p:txBody>
          <a:bodyPr wrap="square">
            <a:spAutoFit/>
          </a:bodyPr>
          <a:lstStyle/>
          <a:p>
            <a:r>
              <a:rPr lang="en-IN" dirty="0">
                <a:latin typeface="Times New Roman" pitchFamily="18" charset="0"/>
                <a:cs typeface="Times New Roman" pitchFamily="18" charset="0"/>
              </a:rPr>
              <a:t>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portfolio website is designed to benefit the following 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Recruiters and Employers – To quickly assess skills, education, and projects in a professional and structured format.</a:t>
            </a:r>
          </a:p>
          <a:p>
            <a:pPr algn="just"/>
            <a:r>
              <a:rPr lang="en-IN" dirty="0">
                <a:latin typeface="Times New Roman" pitchFamily="18" charset="0"/>
                <a:cs typeface="Times New Roman" pitchFamily="18" charset="0"/>
              </a:rPr>
              <a:t> 2. Faculty and Academic Mentors – To review academic progress, certifications, and technical contributions.</a:t>
            </a:r>
          </a:p>
          <a:p>
            <a:pPr algn="just"/>
            <a:r>
              <a:rPr lang="en-IN" dirty="0">
                <a:latin typeface="Times New Roman" pitchFamily="18" charset="0"/>
                <a:cs typeface="Times New Roman" pitchFamily="18" charset="0"/>
              </a:rPr>
              <a:t>3.  Peers and Collaborators – To connect for project discussions, knowledge sharing, and teamwork opportunities.</a:t>
            </a:r>
          </a:p>
          <a:p>
            <a:pPr algn="just"/>
            <a:r>
              <a:rPr lang="en-IN" dirty="0">
                <a:latin typeface="Times New Roman" pitchFamily="18" charset="0"/>
                <a:cs typeface="Times New Roman" pitchFamily="18" charset="0"/>
              </a:rPr>
              <a:t>4.  Personal Branding – Acts as a digital identity that anyone interested in the candidate’s profile can access.</a:t>
            </a:r>
          </a:p>
          <a:p>
            <a:pPr algn="just"/>
            <a:r>
              <a:rPr lang="en-IN" dirty="0">
                <a:latin typeface="Times New Roman" pitchFamily="18" charset="0"/>
                <a:cs typeface="Times New Roman" pitchFamily="18" charset="0"/>
              </a:rPr>
              <a:t>This ensures that the portfolio is not only a resume replacement but also a multi-purpose tool for career development, academic recognition, and personal branding.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itchFamily="18" charset="0"/>
                <a:cs typeface="Times New Roman" pitchFamily="18" charset="0"/>
              </a:rPr>
              <a:t>TOOLS AND TECHNIQUES</a:t>
            </a:r>
            <a:endParaRPr sz="3600" b="1" dirty="0">
              <a:latin typeface="Times New Roman" pitchFamily="18" charset="0"/>
              <a:cs typeface="Times New Roman"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a16="http://schemas.microsoft.com/office/drawing/2014/main" xmlns="" id="{EB08DDF3-DD3D-2959-C94E-14F346796AA1}"/>
              </a:ext>
            </a:extLst>
          </p:cNvPr>
          <p:cNvSpPr txBox="1"/>
          <p:nvPr/>
        </p:nvSpPr>
        <p:spPr>
          <a:xfrm>
            <a:off x="2286000" y="2282212"/>
            <a:ext cx="7620000" cy="2585323"/>
          </a:xfrm>
          <a:prstGeom prst="rect">
            <a:avLst/>
          </a:prstGeom>
          <a:noFill/>
        </p:spPr>
        <p:txBody>
          <a:bodyPr wrap="square">
            <a:spAutoFit/>
          </a:bodyPr>
          <a:lstStyle/>
          <a:p>
            <a:pPr algn="just"/>
            <a:r>
              <a:rPr lang="en-IN" dirty="0">
                <a:latin typeface="Times New Roman" pitchFamily="18" charset="0"/>
                <a:cs typeface="Times New Roman" pitchFamily="18" charset="0"/>
              </a:rPr>
              <a:t>To develop the portfolio website, the following tools and technologies were used:</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HTML5 – For creating the structure and layout of the web                 pages.</a:t>
            </a:r>
          </a:p>
          <a:p>
            <a:pPr algn="just"/>
            <a:r>
              <a:rPr lang="en-IN" dirty="0">
                <a:latin typeface="Times New Roman" pitchFamily="18" charset="0"/>
                <a:cs typeface="Times New Roman" pitchFamily="18" charset="0"/>
              </a:rPr>
              <a:t>2. CSS3 – For designing, styling, and adding responsiveness to the portfolio.</a:t>
            </a:r>
          </a:p>
          <a:p>
            <a:pPr algn="just"/>
            <a:r>
              <a:rPr lang="en-IN" dirty="0">
                <a:latin typeface="Times New Roman" pitchFamily="18" charset="0"/>
                <a:cs typeface="Times New Roman" pitchFamily="18" charset="0"/>
              </a:rPr>
              <a:t>3.  JavaScript (Basic) – For enhancing interactivity and dynamic elements (if required).</a:t>
            </a:r>
          </a:p>
          <a:p>
            <a:pPr algn="just"/>
            <a:r>
              <a:rPr lang="en-IN" dirty="0">
                <a:latin typeface="Times New Roman" pitchFamily="18" charset="0"/>
                <a:cs typeface="Times New Roman" pitchFamily="18" charset="0"/>
              </a:rPr>
              <a:t>4. CodePen – As the online platform to write, test, and share the code effectively.</a:t>
            </a:r>
          </a:p>
          <a:p>
            <a:pPr algn="just"/>
            <a:r>
              <a:rPr lang="en-IN" dirty="0">
                <a:latin typeface="Times New Roman" pitchFamily="18" charset="0"/>
                <a:cs typeface="Times New Roman" pitchFamily="18" charset="0"/>
              </a:rPr>
              <a:t>5. GitHub – For version control, project hosting, and sharing with recruiters.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itchFamily="18" charset="0"/>
                <a:cs typeface="Times New Roman" pitchFamily="18" charset="0"/>
              </a:rPr>
              <a:t>PORTFOLIO </a:t>
            </a:r>
            <a:r>
              <a:rPr lang="en-IN" sz="2800" b="1" spc="15" dirty="0">
                <a:solidFill>
                  <a:schemeClr val="accent6">
                    <a:lumMod val="50000"/>
                  </a:schemeClr>
                </a:solidFill>
                <a:latin typeface="Times New Roman" pitchFamily="18" charset="0"/>
                <a:cs typeface="Times New Roman" pitchFamily="18" charset="0"/>
              </a:rPr>
              <a:t>DESIGN AND LAYOUT</a:t>
            </a:r>
            <a:endParaRPr sz="2800" b="1" dirty="0">
              <a:solidFill>
                <a:schemeClr val="accent6">
                  <a:lumMod val="50000"/>
                </a:schemeClr>
              </a:solidFill>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37AA1B1A-5359-6A5F-D465-07131BFAA727}"/>
              </a:ext>
            </a:extLst>
          </p:cNvPr>
          <p:cNvSpPr txBox="1"/>
          <p:nvPr/>
        </p:nvSpPr>
        <p:spPr>
          <a:xfrm>
            <a:off x="685801" y="1219201"/>
            <a:ext cx="8465575" cy="4247317"/>
          </a:xfrm>
          <a:prstGeom prst="rect">
            <a:avLst/>
          </a:prstGeom>
          <a:noFill/>
        </p:spPr>
        <p:txBody>
          <a:bodyPr wrap="square">
            <a:spAutoFit/>
          </a:bodyPr>
          <a:lstStyle/>
          <a:p>
            <a:r>
              <a:rPr lang="en-IN" dirty="0">
                <a:latin typeface="Times New Roman" pitchFamily="18" charset="0"/>
                <a:cs typeface="Times New Roman" pitchFamily="18" charset="0"/>
              </a:rPr>
              <a:t>The portfolio website was designed with a clean and modern layout to make it simple and professional. The design follows a section-wise structure for easy navigation:</a:t>
            </a:r>
          </a:p>
          <a:p>
            <a:pPr algn="just"/>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Header Section – Includes profile photo, name, and a short tagline.</a:t>
            </a:r>
          </a:p>
          <a:p>
            <a:pPr marL="342900" indent="-342900" algn="just">
              <a:buAutoNum type="arabicPeriod"/>
            </a:pPr>
            <a:r>
              <a:rPr lang="en-IN" dirty="0">
                <a:latin typeface="Times New Roman" pitchFamily="18" charset="0"/>
                <a:cs typeface="Times New Roman" pitchFamily="18" charset="0"/>
              </a:rPr>
              <a:t> Navigation Bar – Quick access to sections like About, Skills, Education, Projects, and Strengths.</a:t>
            </a:r>
          </a:p>
          <a:p>
            <a:pPr marL="342900" indent="-342900" algn="just">
              <a:buAutoNum type="arabicPeriod"/>
            </a:pPr>
            <a:r>
              <a:rPr lang="en-IN" dirty="0">
                <a:latin typeface="Times New Roman" pitchFamily="18" charset="0"/>
                <a:cs typeface="Times New Roman" pitchFamily="18" charset="0"/>
              </a:rPr>
              <a:t> About Me Section – A short introduction with personal details and career aspirations.</a:t>
            </a:r>
          </a:p>
          <a:p>
            <a:pPr marL="342900" indent="-342900" algn="just">
              <a:buAutoNum type="arabicPeriod"/>
            </a:pPr>
            <a:r>
              <a:rPr lang="en-IN" dirty="0">
                <a:latin typeface="Times New Roman" pitchFamily="18" charset="0"/>
                <a:cs typeface="Times New Roman" pitchFamily="18" charset="0"/>
              </a:rPr>
              <a:t> Skills Section – A structured list of technical and soft skills displayed with styled boxes.</a:t>
            </a:r>
          </a:p>
          <a:p>
            <a:pPr marL="342900" indent="-342900" algn="just">
              <a:buAutoNum type="arabicPeriod"/>
            </a:pPr>
            <a:r>
              <a:rPr lang="en-IN" dirty="0">
                <a:latin typeface="Times New Roman" pitchFamily="18" charset="0"/>
                <a:cs typeface="Times New Roman" pitchFamily="18" charset="0"/>
              </a:rPr>
              <a:t> Education Section – Academic details presented in a highlighted card format.</a:t>
            </a:r>
          </a:p>
          <a:p>
            <a:pPr marL="342900" indent="-342900" algn="just">
              <a:buAutoNum type="arabicPeriod"/>
            </a:pPr>
            <a:r>
              <a:rPr lang="en-IN" dirty="0">
                <a:latin typeface="Times New Roman" pitchFamily="18" charset="0"/>
                <a:cs typeface="Times New Roman" pitchFamily="18" charset="0"/>
              </a:rPr>
              <a:t> Projects Section – Detailed explanation of completed projects with hover effects for interactivity.</a:t>
            </a:r>
          </a:p>
          <a:p>
            <a:pPr marL="342900" indent="-342900" algn="just">
              <a:buAutoNum type="arabicPeriod"/>
            </a:pPr>
            <a:r>
              <a:rPr lang="en-IN" dirty="0">
                <a:latin typeface="Times New Roman" pitchFamily="18" charset="0"/>
                <a:cs typeface="Times New Roman" pitchFamily="18" charset="0"/>
              </a:rPr>
              <a:t> Strengths Section – Lists qualities such as being a strong person, helping-minded, fast learner, and smart worker.</a:t>
            </a:r>
          </a:p>
          <a:p>
            <a:pPr marL="342900" indent="-342900" algn="just">
              <a:buAutoNum type="arabicPeriod"/>
            </a:pPr>
            <a:r>
              <a:rPr lang="en-IN" dirty="0">
                <a:latin typeface="Times New Roman" pitchFamily="18" charset="0"/>
                <a:cs typeface="Times New Roman" pitchFamily="18" charset="0"/>
              </a:rPr>
              <a:t> Footer Section – Contains contact details and copyright note.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sz="2800" b="1" dirty="0">
                <a:latin typeface="Times New Roman" pitchFamily="18" charset="0"/>
                <a:cs typeface="Times New Roman" pitchFamily="18" charset="0"/>
              </a:rPr>
              <a:t>FEATURES AND FUNCTIONALITY</a:t>
            </a:r>
          </a:p>
        </p:txBody>
      </p:sp>
      <p:sp>
        <p:nvSpPr>
          <p:cNvPr id="4" name="TextBox 3">
            <a:extLst>
              <a:ext uri="{FF2B5EF4-FFF2-40B4-BE49-F238E27FC236}">
                <a16:creationId xmlns:a16="http://schemas.microsoft.com/office/drawing/2014/main" xmlns="" id="{E0828FF6-AC50-7ACA-87D2-966B75BB5944}"/>
              </a:ext>
            </a:extLst>
          </p:cNvPr>
          <p:cNvSpPr txBox="1"/>
          <p:nvPr/>
        </p:nvSpPr>
        <p:spPr>
          <a:xfrm>
            <a:off x="533401" y="1219202"/>
            <a:ext cx="8618220" cy="5632311"/>
          </a:xfrm>
          <a:prstGeom prst="rect">
            <a:avLst/>
          </a:prstGeom>
          <a:noFill/>
        </p:spPr>
        <p:txBody>
          <a:bodyPr wrap="square">
            <a:spAutoFit/>
          </a:bodyPr>
          <a:lstStyle/>
          <a:p>
            <a:pPr algn="just"/>
            <a:r>
              <a:rPr lang="en-IN" dirty="0">
                <a:latin typeface="Times New Roman" pitchFamily="18" charset="0"/>
                <a:cs typeface="Times New Roman" pitchFamily="18" charset="0"/>
              </a:rPr>
              <a:t>The portfolio website is designed not only with a clean layout but also with practical features that enhance usability:</a:t>
            </a:r>
          </a:p>
          <a:p>
            <a:pPr algn="just"/>
            <a:r>
              <a:rPr lang="en-IN" dirty="0">
                <a:latin typeface="Times New Roman" pitchFamily="18" charset="0"/>
                <a:cs typeface="Times New Roman" pitchFamily="18" charset="0"/>
              </a:rPr>
              <a:t>1.  Responsive Design – The portfolio adjusts seamlessly across desktops, tablets, and mobile devices.</a:t>
            </a:r>
          </a:p>
          <a:p>
            <a:pPr algn="just"/>
            <a:r>
              <a:rPr lang="en-IN" dirty="0">
                <a:latin typeface="Times New Roman" pitchFamily="18" charset="0"/>
                <a:cs typeface="Times New Roman" pitchFamily="18" charset="0"/>
              </a:rPr>
              <a:t>2.  Profile Integration – Displays profile photo, name, and a short introduction in an attractive header section.</a:t>
            </a:r>
          </a:p>
          <a:p>
            <a:pPr algn="just"/>
            <a:r>
              <a:rPr lang="en-IN" dirty="0">
                <a:latin typeface="Times New Roman" pitchFamily="18" charset="0"/>
                <a:cs typeface="Times New Roman" pitchFamily="18" charset="0"/>
              </a:rPr>
              <a:t>3.  Navigation Bar – Quick access links to jump directly to different sections (About, Skills, Education, Projects, Strengths).</a:t>
            </a:r>
          </a:p>
          <a:p>
            <a:pPr algn="just"/>
            <a:r>
              <a:rPr lang="en-IN" dirty="0">
                <a:latin typeface="Times New Roman" pitchFamily="18" charset="0"/>
                <a:cs typeface="Times New Roman" pitchFamily="18" charset="0"/>
              </a:rPr>
              <a:t>4.  Skills Showcase – Clearly lists technical skills like HTML, CSS, JavaScript, C, C++, and Python.</a:t>
            </a:r>
          </a:p>
          <a:p>
            <a:pPr marL="342900" indent="-342900" algn="just">
              <a:buAutoNum type="arabicPeriod" startAt="5"/>
            </a:pPr>
            <a:r>
              <a:rPr lang="en-IN" dirty="0">
                <a:latin typeface="Times New Roman" pitchFamily="18" charset="0"/>
                <a:cs typeface="Times New Roman" pitchFamily="18" charset="0"/>
              </a:rPr>
              <a:t>Education Details – Highlighted education card showing academic background.</a:t>
            </a:r>
          </a:p>
          <a:p>
            <a:pPr marL="342900" indent="-342900" algn="just">
              <a:buAutoNum type="arabicPeriod" startAt="5"/>
            </a:pPr>
            <a:r>
              <a:rPr lang="en-IN" dirty="0">
                <a:latin typeface="Times New Roman" pitchFamily="18" charset="0"/>
                <a:cs typeface="Times New Roman" pitchFamily="18" charset="0"/>
              </a:rPr>
              <a:t>Project Highlights – Displays completed projects with hover effects to make it interactive.</a:t>
            </a:r>
          </a:p>
          <a:p>
            <a:pPr marL="342900" indent="-342900" algn="just">
              <a:buAutoNum type="arabicPeriod" startAt="5"/>
            </a:pPr>
            <a:r>
              <a:rPr lang="en-IN" dirty="0">
                <a:latin typeface="Times New Roman" pitchFamily="18" charset="0"/>
                <a:cs typeface="Times New Roman" pitchFamily="18" charset="0"/>
              </a:rPr>
              <a:t>Strengths Section – Shows personal qualities such as strong-minded, helping nature, fast learning, and smart working.</a:t>
            </a:r>
          </a:p>
          <a:p>
            <a:pPr marL="342900" indent="-342900" algn="just">
              <a:buAutoNum type="arabicPeriod" startAt="5"/>
            </a:pPr>
            <a:r>
              <a:rPr lang="en-IN" dirty="0">
                <a:latin typeface="Times New Roman" pitchFamily="18" charset="0"/>
                <a:cs typeface="Times New Roman" pitchFamily="18" charset="0"/>
              </a:rPr>
              <a:t>Simple Contact Information – Provides email and phone details in a neat footer.</a:t>
            </a:r>
          </a:p>
          <a:p>
            <a:pPr marL="342900" indent="-342900" algn="just">
              <a:buAutoNum type="arabicPeriod" startAt="5"/>
            </a:pPr>
            <a:r>
              <a:rPr lang="en-IN" dirty="0">
                <a:latin typeface="Times New Roman" pitchFamily="18" charset="0"/>
                <a:cs typeface="Times New Roman" pitchFamily="18" charset="0"/>
              </a:rPr>
              <a:t>Modern Styling – Uses light blue theme, shadows, and rounded corners for a professional look.</a:t>
            </a:r>
          </a:p>
          <a:p>
            <a:pPr marL="342900" indent="-342900" algn="just">
              <a:buAutoNum type="arabicPeriod" startAt="5"/>
            </a:pPr>
            <a:r>
              <a:rPr lang="en-IN" dirty="0">
                <a:latin typeface="Times New Roman" pitchFamily="18" charset="0"/>
                <a:cs typeface="Times New Roman" pitchFamily="18" charset="0"/>
              </a:rPr>
              <a:t>Easy to Update – Content and design are structured, so future updates can be made without difficulty.</a:t>
            </a:r>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503</TotalTime>
  <Words>1174</Words>
  <Application>Microsoft Office PowerPoint</Application>
  <PresentationFormat>Custom</PresentationFormat>
  <Paragraphs>81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        Digital Portfolio  </vt:lpstr>
      <vt:lpstr>PROJECT TITLE   MY PORTFOLIO</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32</cp:revision>
  <dcterms:created xsi:type="dcterms:W3CDTF">2024-03-29T15:07:22Z</dcterms:created>
  <dcterms:modified xsi:type="dcterms:W3CDTF">2025-09-02T10:10:12Z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