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36">
          <p15:clr>
            <a:srgbClr val="A4A3A4"/>
          </p15:clr>
        </p15:guide>
        <p15:guide id="2" pos="312">
          <p15:clr>
            <a:srgbClr val="A4A3A4"/>
          </p15:clr>
        </p15:guide>
      </p15:sldGuideLst>
    </p:ext>
    <p:ext uri="GoogleSlidesCustomDataVersion2">
      <go:slidesCustomData xmlns:go="http://customooxmlschemas.google.com/" r:id="rId19" roundtripDataSignature="AMtx7mhFLn96UNq1/h1cPhhD5uyS7D04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36" orient="horz"/>
        <p:guide pos="312"/>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 name="Google Shape;5;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 name="Google Shape;6;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 name="Google Shape;7;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Image">
  <p:cSld name="Title Slide with Image">
    <p:bg>
      <p:bgPr>
        <a:solidFill>
          <a:schemeClr val="accent6"/>
        </a:solidFill>
      </p:bgPr>
    </p:bg>
    <p:spTree>
      <p:nvGrpSpPr>
        <p:cNvPr id="14" name="Shape 14"/>
        <p:cNvGrpSpPr/>
        <p:nvPr/>
      </p:nvGrpSpPr>
      <p:grpSpPr>
        <a:xfrm>
          <a:off x="0" y="0"/>
          <a:ext cx="0" cy="0"/>
          <a:chOff x="0" y="0"/>
          <a:chExt cx="0" cy="0"/>
        </a:xfrm>
      </p:grpSpPr>
      <p:sp>
        <p:nvSpPr>
          <p:cNvPr id="15" name="Google Shape;15;p15"/>
          <p:cNvSpPr txBox="1"/>
          <p:nvPr>
            <p:ph type="title"/>
          </p:nvPr>
        </p:nvSpPr>
        <p:spPr>
          <a:xfrm>
            <a:off x="1484764" y="1986926"/>
            <a:ext cx="5257793" cy="205744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6" name="Google Shape;16;p15"/>
          <p:cNvCxnSpPr/>
          <p:nvPr/>
        </p:nvCxnSpPr>
        <p:spPr>
          <a:xfrm>
            <a:off x="1509005" y="4172084"/>
            <a:ext cx="0" cy="760288"/>
          </a:xfrm>
          <a:prstGeom prst="straightConnector1">
            <a:avLst/>
          </a:prstGeom>
          <a:noFill/>
          <a:ln cap="flat" cmpd="sng" w="19050">
            <a:solidFill>
              <a:srgbClr val="D84400"/>
            </a:solidFill>
            <a:prstDash val="solid"/>
            <a:miter lim="800000"/>
            <a:headEnd len="sm" w="sm" type="none"/>
            <a:tailEnd len="sm" w="sm" type="none"/>
          </a:ln>
        </p:spPr>
      </p:cxnSp>
      <p:sp>
        <p:nvSpPr>
          <p:cNvPr descr="Click icon to add picture" id="17" name="Google Shape;17;p15"/>
          <p:cNvSpPr txBox="1"/>
          <p:nvPr>
            <p:ph idx="1" type="body"/>
          </p:nvPr>
        </p:nvSpPr>
        <p:spPr>
          <a:xfrm>
            <a:off x="1601366" y="4172084"/>
            <a:ext cx="1570612" cy="7602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0"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5"/>
          <p:cNvSpPr/>
          <p:nvPr>
            <p:ph idx="2" type="pic"/>
          </p:nvPr>
        </p:nvSpPr>
        <p:spPr>
          <a:xfrm>
            <a:off x="6742557" y="821836"/>
            <a:ext cx="4405503" cy="5066346"/>
          </a:xfrm>
          <a:prstGeom prst="rect">
            <a:avLst/>
          </a:prstGeom>
          <a:noFill/>
          <a:ln>
            <a:noFill/>
          </a:ln>
        </p:spPr>
      </p:sp>
      <p:sp>
        <p:nvSpPr>
          <p:cNvPr id="19" name="Google Shape;19;p15"/>
          <p:cNvSpPr/>
          <p:nvPr/>
        </p:nvSpPr>
        <p:spPr>
          <a:xfrm>
            <a:off x="7441324" y="5568778"/>
            <a:ext cx="829927" cy="949454"/>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Tree>
  </p:cSld>
  <p:clrMapOvr>
    <a:masterClrMapping/>
  </p:clrMapOvr>
  <p:extLst>
    <p:ext uri="{DCECCB84-F9BA-43D5-87BE-67443E8EF086}">
      <p15:sldGuideLst>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p:cSld name="Quote ">
    <p:spTree>
      <p:nvGrpSpPr>
        <p:cNvPr id="105" name="Shape 105"/>
        <p:cNvGrpSpPr/>
        <p:nvPr/>
      </p:nvGrpSpPr>
      <p:grpSpPr>
        <a:xfrm>
          <a:off x="0" y="0"/>
          <a:ext cx="0" cy="0"/>
          <a:chOff x="0" y="0"/>
          <a:chExt cx="0" cy="0"/>
        </a:xfrm>
      </p:grpSpPr>
      <p:sp>
        <p:nvSpPr>
          <p:cNvPr id="106" name="Google Shape;106;p24"/>
          <p:cNvSpPr txBox="1"/>
          <p:nvPr>
            <p:ph type="title"/>
          </p:nvPr>
        </p:nvSpPr>
        <p:spPr>
          <a:xfrm>
            <a:off x="6099079" y="1856195"/>
            <a:ext cx="4518122" cy="168890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2700"/>
              <a:buFont typeface="Arial"/>
              <a:buNone/>
              <a:defRPr sz="27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24"/>
          <p:cNvSpPr txBox="1"/>
          <p:nvPr>
            <p:ph idx="1" type="body"/>
          </p:nvPr>
        </p:nvSpPr>
        <p:spPr>
          <a:xfrm>
            <a:off x="6095999" y="3695015"/>
            <a:ext cx="4672693" cy="168890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2"/>
              </a:buClr>
              <a:buSzPts val="1500"/>
              <a:buNone/>
              <a:defRPr b="0" sz="1500">
                <a:solidFill>
                  <a:schemeClr val="accent2"/>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24"/>
          <p:cNvSpPr/>
          <p:nvPr/>
        </p:nvSpPr>
        <p:spPr>
          <a:xfrm>
            <a:off x="3843559" y="722518"/>
            <a:ext cx="1244907" cy="1405252"/>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ADC0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9" name="Google Shape;109;p24"/>
          <p:cNvSpPr/>
          <p:nvPr/>
        </p:nvSpPr>
        <p:spPr>
          <a:xfrm>
            <a:off x="1223929" y="1436914"/>
            <a:ext cx="2857005" cy="326977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110" name="Google Shape;110;p24"/>
          <p:cNvSpPr/>
          <p:nvPr/>
        </p:nvSpPr>
        <p:spPr>
          <a:xfrm>
            <a:off x="758702" y="3457554"/>
            <a:ext cx="1208037" cy="138175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1" name="Google Shape;111;p24"/>
          <p:cNvSpPr/>
          <p:nvPr/>
        </p:nvSpPr>
        <p:spPr>
          <a:xfrm>
            <a:off x="2917915" y="4662164"/>
            <a:ext cx="663381" cy="758922"/>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12" name="Google Shape;112;p24"/>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4"/>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Team Members">
  <p:cSld name="4 Team Members">
    <p:spTree>
      <p:nvGrpSpPr>
        <p:cNvPr id="114" name="Shape 114"/>
        <p:cNvGrpSpPr/>
        <p:nvPr/>
      </p:nvGrpSpPr>
      <p:grpSpPr>
        <a:xfrm>
          <a:off x="0" y="0"/>
          <a:ext cx="0" cy="0"/>
          <a:chOff x="0" y="0"/>
          <a:chExt cx="0" cy="0"/>
        </a:xfrm>
      </p:grpSpPr>
      <p:sp>
        <p:nvSpPr>
          <p:cNvPr id="115" name="Google Shape;115;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lt1"/>
              </a:buClr>
              <a:buSzPts val="4400"/>
              <a:buFont typeface="Mat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25"/>
          <p:cNvSpPr/>
          <p:nvPr>
            <p:ph idx="2" type="pic"/>
          </p:nvPr>
        </p:nvSpPr>
        <p:spPr>
          <a:xfrm>
            <a:off x="1114798" y="2560353"/>
            <a:ext cx="2368061" cy="2102177"/>
          </a:xfrm>
          <a:prstGeom prst="hexagon">
            <a:avLst>
              <a:gd fmla="val 28349" name="adj"/>
              <a:gd fmla="val 115470" name="vf"/>
            </a:avLst>
          </a:prstGeom>
          <a:noFill/>
          <a:ln>
            <a:noFill/>
          </a:ln>
        </p:spPr>
      </p:sp>
      <p:sp>
        <p:nvSpPr>
          <p:cNvPr descr="Click icon to add picture" id="117" name="Google Shape;117;p25"/>
          <p:cNvSpPr txBox="1"/>
          <p:nvPr>
            <p:ph idx="1" type="body"/>
          </p:nvPr>
        </p:nvSpPr>
        <p:spPr>
          <a:xfrm>
            <a:off x="1214003" y="4764289"/>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25"/>
          <p:cNvSpPr txBox="1"/>
          <p:nvPr>
            <p:ph idx="3" type="body"/>
          </p:nvPr>
        </p:nvSpPr>
        <p:spPr>
          <a:xfrm>
            <a:off x="1214003" y="5295180"/>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25"/>
          <p:cNvSpPr/>
          <p:nvPr>
            <p:ph idx="4" type="pic"/>
          </p:nvPr>
        </p:nvSpPr>
        <p:spPr>
          <a:xfrm>
            <a:off x="3623536" y="1840730"/>
            <a:ext cx="2368061" cy="2102177"/>
          </a:xfrm>
          <a:prstGeom prst="hexagon">
            <a:avLst>
              <a:gd fmla="val 28349" name="adj"/>
              <a:gd fmla="val 115470" name="vf"/>
            </a:avLst>
          </a:prstGeom>
          <a:noFill/>
          <a:ln>
            <a:noFill/>
          </a:ln>
        </p:spPr>
      </p:sp>
      <p:sp>
        <p:nvSpPr>
          <p:cNvPr descr="Click icon to add picture" id="120" name="Google Shape;120;p25"/>
          <p:cNvSpPr txBox="1"/>
          <p:nvPr>
            <p:ph idx="5" type="body"/>
          </p:nvPr>
        </p:nvSpPr>
        <p:spPr>
          <a:xfrm>
            <a:off x="3720440" y="4045832"/>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25"/>
          <p:cNvSpPr txBox="1"/>
          <p:nvPr>
            <p:ph idx="6" type="body"/>
          </p:nvPr>
        </p:nvSpPr>
        <p:spPr>
          <a:xfrm>
            <a:off x="3720440" y="4576723"/>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25"/>
          <p:cNvSpPr/>
          <p:nvPr>
            <p:ph idx="7" type="pic"/>
          </p:nvPr>
        </p:nvSpPr>
        <p:spPr>
          <a:xfrm>
            <a:off x="6113401" y="2560353"/>
            <a:ext cx="2368061" cy="2102177"/>
          </a:xfrm>
          <a:prstGeom prst="hexagon">
            <a:avLst>
              <a:gd fmla="val 28349" name="adj"/>
              <a:gd fmla="val 115470" name="vf"/>
            </a:avLst>
          </a:prstGeom>
          <a:noFill/>
          <a:ln>
            <a:noFill/>
          </a:ln>
        </p:spPr>
      </p:sp>
      <p:sp>
        <p:nvSpPr>
          <p:cNvPr descr="Click icon to add picture" id="123" name="Google Shape;123;p25"/>
          <p:cNvSpPr txBox="1"/>
          <p:nvPr>
            <p:ph idx="8" type="body"/>
          </p:nvPr>
        </p:nvSpPr>
        <p:spPr>
          <a:xfrm>
            <a:off x="6218710" y="4764289"/>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25"/>
          <p:cNvSpPr txBox="1"/>
          <p:nvPr>
            <p:ph idx="9" type="body"/>
          </p:nvPr>
        </p:nvSpPr>
        <p:spPr>
          <a:xfrm>
            <a:off x="6218710" y="5295180"/>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25"/>
          <p:cNvSpPr/>
          <p:nvPr>
            <p:ph idx="13" type="pic"/>
          </p:nvPr>
        </p:nvSpPr>
        <p:spPr>
          <a:xfrm>
            <a:off x="8500328" y="1836331"/>
            <a:ext cx="2368061" cy="2102177"/>
          </a:xfrm>
          <a:prstGeom prst="hexagon">
            <a:avLst>
              <a:gd fmla="val 28349" name="adj"/>
              <a:gd fmla="val 115470" name="vf"/>
            </a:avLst>
          </a:prstGeom>
          <a:noFill/>
          <a:ln>
            <a:noFill/>
          </a:ln>
        </p:spPr>
      </p:sp>
      <p:sp>
        <p:nvSpPr>
          <p:cNvPr descr="Click icon to add picture" id="126" name="Google Shape;126;p25"/>
          <p:cNvSpPr txBox="1"/>
          <p:nvPr>
            <p:ph idx="14" type="body"/>
          </p:nvPr>
        </p:nvSpPr>
        <p:spPr>
          <a:xfrm>
            <a:off x="8635340" y="4045832"/>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25"/>
          <p:cNvSpPr txBox="1"/>
          <p:nvPr>
            <p:ph idx="15" type="body"/>
          </p:nvPr>
        </p:nvSpPr>
        <p:spPr>
          <a:xfrm>
            <a:off x="8635340" y="4576723"/>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25"/>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5"/>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Team Members">
  <p:cSld name="8 Team Members">
    <p:spTree>
      <p:nvGrpSpPr>
        <p:cNvPr id="130" name="Shape 130"/>
        <p:cNvGrpSpPr/>
        <p:nvPr/>
      </p:nvGrpSpPr>
      <p:grpSpPr>
        <a:xfrm>
          <a:off x="0" y="0"/>
          <a:ext cx="0" cy="0"/>
          <a:chOff x="0" y="0"/>
          <a:chExt cx="0" cy="0"/>
        </a:xfrm>
      </p:grpSpPr>
      <p:sp>
        <p:nvSpPr>
          <p:cNvPr id="131" name="Google Shape;131;p26"/>
          <p:cNvSpPr txBox="1"/>
          <p:nvPr>
            <p:ph type="title"/>
          </p:nvPr>
        </p:nvSpPr>
        <p:spPr>
          <a:xfrm>
            <a:off x="509574" y="2367293"/>
            <a:ext cx="3909993" cy="362970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26"/>
          <p:cNvSpPr/>
          <p:nvPr>
            <p:ph idx="2" type="pic"/>
          </p:nvPr>
        </p:nvSpPr>
        <p:spPr>
          <a:xfrm>
            <a:off x="4269796" y="436455"/>
            <a:ext cx="1173264" cy="1357920"/>
          </a:xfrm>
          <a:prstGeom prst="rect">
            <a:avLst/>
          </a:prstGeom>
          <a:noFill/>
          <a:ln>
            <a:noFill/>
          </a:ln>
        </p:spPr>
      </p:sp>
      <p:sp>
        <p:nvSpPr>
          <p:cNvPr descr="Click icon to add picture" id="133" name="Google Shape;133;p26"/>
          <p:cNvSpPr txBox="1"/>
          <p:nvPr>
            <p:ph idx="1" type="body"/>
          </p:nvPr>
        </p:nvSpPr>
        <p:spPr>
          <a:xfrm>
            <a:off x="5520210" y="522515"/>
            <a:ext cx="2289842" cy="626551"/>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26"/>
          <p:cNvSpPr txBox="1"/>
          <p:nvPr>
            <p:ph idx="3" type="body"/>
          </p:nvPr>
        </p:nvSpPr>
        <p:spPr>
          <a:xfrm>
            <a:off x="5520211" y="1165881"/>
            <a:ext cx="2289842" cy="50639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5" name="Google Shape;135;p26"/>
          <p:cNvSpPr/>
          <p:nvPr>
            <p:ph idx="4" type="pic"/>
          </p:nvPr>
        </p:nvSpPr>
        <p:spPr>
          <a:xfrm>
            <a:off x="8059916" y="436455"/>
            <a:ext cx="1173264" cy="1357920"/>
          </a:xfrm>
          <a:prstGeom prst="rect">
            <a:avLst/>
          </a:prstGeom>
          <a:noFill/>
          <a:ln>
            <a:noFill/>
          </a:ln>
        </p:spPr>
      </p:sp>
      <p:sp>
        <p:nvSpPr>
          <p:cNvPr descr="Click icon to add picture" id="136" name="Google Shape;136;p26"/>
          <p:cNvSpPr txBox="1"/>
          <p:nvPr>
            <p:ph idx="5" type="body"/>
          </p:nvPr>
        </p:nvSpPr>
        <p:spPr>
          <a:xfrm>
            <a:off x="9309889" y="642667"/>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26"/>
          <p:cNvSpPr txBox="1"/>
          <p:nvPr>
            <p:ph idx="6" type="body"/>
          </p:nvPr>
        </p:nvSpPr>
        <p:spPr>
          <a:xfrm>
            <a:off x="9309891" y="1165881"/>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26"/>
          <p:cNvSpPr/>
          <p:nvPr>
            <p:ph idx="7" type="pic"/>
          </p:nvPr>
        </p:nvSpPr>
        <p:spPr>
          <a:xfrm>
            <a:off x="4269796" y="2004222"/>
            <a:ext cx="1173264" cy="1357920"/>
          </a:xfrm>
          <a:prstGeom prst="rect">
            <a:avLst/>
          </a:prstGeom>
          <a:noFill/>
          <a:ln>
            <a:noFill/>
          </a:ln>
        </p:spPr>
      </p:sp>
      <p:sp>
        <p:nvSpPr>
          <p:cNvPr descr="Click icon to add picture" id="139" name="Google Shape;139;p26"/>
          <p:cNvSpPr txBox="1"/>
          <p:nvPr>
            <p:ph idx="8" type="body"/>
          </p:nvPr>
        </p:nvSpPr>
        <p:spPr>
          <a:xfrm>
            <a:off x="5520210" y="2105171"/>
            <a:ext cx="2193021" cy="61741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0" name="Google Shape;140;p26"/>
          <p:cNvSpPr txBox="1"/>
          <p:nvPr>
            <p:ph idx="9" type="body"/>
          </p:nvPr>
        </p:nvSpPr>
        <p:spPr>
          <a:xfrm>
            <a:off x="5520212" y="2739721"/>
            <a:ext cx="2193021"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1" name="Google Shape;141;p26"/>
          <p:cNvSpPr/>
          <p:nvPr>
            <p:ph idx="13" type="pic"/>
          </p:nvPr>
        </p:nvSpPr>
        <p:spPr>
          <a:xfrm>
            <a:off x="8059916" y="2004222"/>
            <a:ext cx="1173264" cy="1357920"/>
          </a:xfrm>
          <a:prstGeom prst="rect">
            <a:avLst/>
          </a:prstGeom>
          <a:noFill/>
          <a:ln>
            <a:noFill/>
          </a:ln>
        </p:spPr>
      </p:sp>
      <p:sp>
        <p:nvSpPr>
          <p:cNvPr descr="Click icon to add picture" id="142" name="Google Shape;142;p26"/>
          <p:cNvSpPr txBox="1"/>
          <p:nvPr>
            <p:ph idx="14" type="body"/>
          </p:nvPr>
        </p:nvSpPr>
        <p:spPr>
          <a:xfrm>
            <a:off x="9309890" y="2032203"/>
            <a:ext cx="2098039" cy="70114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26"/>
          <p:cNvSpPr txBox="1"/>
          <p:nvPr>
            <p:ph idx="15" type="body"/>
          </p:nvPr>
        </p:nvSpPr>
        <p:spPr>
          <a:xfrm>
            <a:off x="9309890" y="2746407"/>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26"/>
          <p:cNvSpPr/>
          <p:nvPr>
            <p:ph idx="16" type="pic"/>
          </p:nvPr>
        </p:nvSpPr>
        <p:spPr>
          <a:xfrm>
            <a:off x="4269796" y="3571991"/>
            <a:ext cx="1173264" cy="1357920"/>
          </a:xfrm>
          <a:prstGeom prst="rect">
            <a:avLst/>
          </a:prstGeom>
          <a:noFill/>
          <a:ln>
            <a:noFill/>
          </a:ln>
        </p:spPr>
      </p:sp>
      <p:sp>
        <p:nvSpPr>
          <p:cNvPr descr="Click icon to add picture" id="145" name="Google Shape;145;p26"/>
          <p:cNvSpPr txBox="1"/>
          <p:nvPr>
            <p:ph idx="17" type="body"/>
          </p:nvPr>
        </p:nvSpPr>
        <p:spPr>
          <a:xfrm>
            <a:off x="5520210" y="3775516"/>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26"/>
          <p:cNvSpPr txBox="1"/>
          <p:nvPr>
            <p:ph idx="18" type="body"/>
          </p:nvPr>
        </p:nvSpPr>
        <p:spPr>
          <a:xfrm>
            <a:off x="5520211" y="4312077"/>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7" name="Google Shape;147;p26"/>
          <p:cNvSpPr/>
          <p:nvPr>
            <p:ph idx="19" type="pic"/>
          </p:nvPr>
        </p:nvSpPr>
        <p:spPr>
          <a:xfrm>
            <a:off x="8059916" y="3571991"/>
            <a:ext cx="1173264" cy="1357920"/>
          </a:xfrm>
          <a:prstGeom prst="rect">
            <a:avLst/>
          </a:prstGeom>
          <a:noFill/>
          <a:ln>
            <a:noFill/>
          </a:ln>
        </p:spPr>
      </p:sp>
      <p:sp>
        <p:nvSpPr>
          <p:cNvPr descr="Click icon to add picture" id="148" name="Google Shape;148;p26"/>
          <p:cNvSpPr txBox="1"/>
          <p:nvPr>
            <p:ph idx="20" type="body"/>
          </p:nvPr>
        </p:nvSpPr>
        <p:spPr>
          <a:xfrm>
            <a:off x="9309889" y="3775516"/>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26"/>
          <p:cNvSpPr txBox="1"/>
          <p:nvPr>
            <p:ph idx="21" type="body"/>
          </p:nvPr>
        </p:nvSpPr>
        <p:spPr>
          <a:xfrm>
            <a:off x="9309891" y="4312077"/>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26"/>
          <p:cNvSpPr/>
          <p:nvPr>
            <p:ph idx="22" type="pic"/>
          </p:nvPr>
        </p:nvSpPr>
        <p:spPr>
          <a:xfrm>
            <a:off x="4269796" y="5153614"/>
            <a:ext cx="1173264" cy="1357920"/>
          </a:xfrm>
          <a:prstGeom prst="rect">
            <a:avLst/>
          </a:prstGeom>
          <a:noFill/>
          <a:ln>
            <a:noFill/>
          </a:ln>
        </p:spPr>
      </p:sp>
      <p:sp>
        <p:nvSpPr>
          <p:cNvPr descr="Click icon to add picture" id="151" name="Google Shape;151;p26"/>
          <p:cNvSpPr txBox="1"/>
          <p:nvPr>
            <p:ph idx="23" type="body"/>
          </p:nvPr>
        </p:nvSpPr>
        <p:spPr>
          <a:xfrm>
            <a:off x="5520210" y="5369449"/>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26"/>
          <p:cNvSpPr txBox="1"/>
          <p:nvPr>
            <p:ph idx="24" type="body"/>
          </p:nvPr>
        </p:nvSpPr>
        <p:spPr>
          <a:xfrm>
            <a:off x="5520211" y="5901594"/>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3" name="Google Shape;153;p26"/>
          <p:cNvSpPr/>
          <p:nvPr>
            <p:ph idx="25" type="pic"/>
          </p:nvPr>
        </p:nvSpPr>
        <p:spPr>
          <a:xfrm>
            <a:off x="8059916" y="5153614"/>
            <a:ext cx="1173264" cy="1357920"/>
          </a:xfrm>
          <a:prstGeom prst="rect">
            <a:avLst/>
          </a:prstGeom>
          <a:noFill/>
          <a:ln>
            <a:noFill/>
          </a:ln>
        </p:spPr>
      </p:sp>
      <p:sp>
        <p:nvSpPr>
          <p:cNvPr descr="Click icon to add picture" id="154" name="Google Shape;154;p26"/>
          <p:cNvSpPr txBox="1"/>
          <p:nvPr>
            <p:ph idx="26" type="body"/>
          </p:nvPr>
        </p:nvSpPr>
        <p:spPr>
          <a:xfrm>
            <a:off x="9313612" y="5369449"/>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26"/>
          <p:cNvSpPr txBox="1"/>
          <p:nvPr>
            <p:ph idx="27" type="body"/>
          </p:nvPr>
        </p:nvSpPr>
        <p:spPr>
          <a:xfrm>
            <a:off x="9309891" y="5901594"/>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26"/>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6"/>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lt1"/>
                </a:solidFill>
                <a:latin typeface="Arial"/>
                <a:ea typeface="Arial"/>
                <a:cs typeface="Arial"/>
                <a:sym typeface="Arial"/>
              </a:defRPr>
            </a:lvl1pPr>
            <a:lvl2pPr indent="0" lvl="1" marL="0" algn="ctr">
              <a:spcBef>
                <a:spcPts val="0"/>
              </a:spcBef>
              <a:buNone/>
              <a:defRPr b="0" i="0" sz="1200" u="none" cap="none" strike="noStrike">
                <a:solidFill>
                  <a:schemeClr val="lt1"/>
                </a:solidFill>
                <a:latin typeface="Arial"/>
                <a:ea typeface="Arial"/>
                <a:cs typeface="Arial"/>
                <a:sym typeface="Arial"/>
              </a:defRPr>
            </a:lvl2pPr>
            <a:lvl3pPr indent="0" lvl="2" marL="0" algn="ctr">
              <a:spcBef>
                <a:spcPts val="0"/>
              </a:spcBef>
              <a:buNone/>
              <a:defRPr b="0" i="0" sz="1200" u="none" cap="none" strike="noStrike">
                <a:solidFill>
                  <a:schemeClr val="lt1"/>
                </a:solidFill>
                <a:latin typeface="Arial"/>
                <a:ea typeface="Arial"/>
                <a:cs typeface="Arial"/>
                <a:sym typeface="Arial"/>
              </a:defRPr>
            </a:lvl3pPr>
            <a:lvl4pPr indent="0" lvl="3" marL="0" algn="ctr">
              <a:spcBef>
                <a:spcPts val="0"/>
              </a:spcBef>
              <a:buNone/>
              <a:defRPr b="0" i="0" sz="1200" u="none" cap="none" strike="noStrike">
                <a:solidFill>
                  <a:schemeClr val="lt1"/>
                </a:solidFill>
                <a:latin typeface="Arial"/>
                <a:ea typeface="Arial"/>
                <a:cs typeface="Arial"/>
                <a:sym typeface="Arial"/>
              </a:defRPr>
            </a:lvl4pPr>
            <a:lvl5pPr indent="0" lvl="4" marL="0" algn="ctr">
              <a:spcBef>
                <a:spcPts val="0"/>
              </a:spcBef>
              <a:buNone/>
              <a:defRPr b="0" i="0" sz="1200" u="none" cap="none" strike="noStrike">
                <a:solidFill>
                  <a:schemeClr val="lt1"/>
                </a:solidFill>
                <a:latin typeface="Arial"/>
                <a:ea typeface="Arial"/>
                <a:cs typeface="Arial"/>
                <a:sym typeface="Arial"/>
              </a:defRPr>
            </a:lvl5pPr>
            <a:lvl6pPr indent="0" lvl="5" marL="0" algn="ctr">
              <a:spcBef>
                <a:spcPts val="0"/>
              </a:spcBef>
              <a:buNone/>
              <a:defRPr b="0" i="0" sz="1200" u="none" cap="none" strike="noStrike">
                <a:solidFill>
                  <a:schemeClr val="lt1"/>
                </a:solidFill>
                <a:latin typeface="Arial"/>
                <a:ea typeface="Arial"/>
                <a:cs typeface="Arial"/>
                <a:sym typeface="Arial"/>
              </a:defRPr>
            </a:lvl6pPr>
            <a:lvl7pPr indent="0" lvl="6" marL="0" algn="ctr">
              <a:spcBef>
                <a:spcPts val="0"/>
              </a:spcBef>
              <a:buNone/>
              <a:defRPr b="0" i="0" sz="1200" u="none" cap="none" strike="noStrike">
                <a:solidFill>
                  <a:schemeClr val="lt1"/>
                </a:solidFill>
                <a:latin typeface="Arial"/>
                <a:ea typeface="Arial"/>
                <a:cs typeface="Arial"/>
                <a:sym typeface="Arial"/>
              </a:defRPr>
            </a:lvl7pPr>
            <a:lvl8pPr indent="0" lvl="7" marL="0" algn="ctr">
              <a:spcBef>
                <a:spcPts val="0"/>
              </a:spcBef>
              <a:buNone/>
              <a:defRPr b="0" i="0" sz="1200" u="none" cap="none" strike="noStrike">
                <a:solidFill>
                  <a:schemeClr val="lt1"/>
                </a:solidFill>
                <a:latin typeface="Arial"/>
                <a:ea typeface="Arial"/>
                <a:cs typeface="Arial"/>
                <a:sym typeface="Arial"/>
              </a:defRPr>
            </a:lvl8pPr>
            <a:lvl9pPr indent="0" lvl="8" marL="0" algn="ctr">
              <a:spcBef>
                <a:spcPts val="0"/>
              </a:spcBef>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umn with Icons">
  <p:cSld name="5 Column with Icons">
    <p:spTree>
      <p:nvGrpSpPr>
        <p:cNvPr id="158" name="Shape 158"/>
        <p:cNvGrpSpPr/>
        <p:nvPr/>
      </p:nvGrpSpPr>
      <p:grpSpPr>
        <a:xfrm>
          <a:off x="0" y="0"/>
          <a:ext cx="0" cy="0"/>
          <a:chOff x="0" y="0"/>
          <a:chExt cx="0" cy="0"/>
        </a:xfrm>
      </p:grpSpPr>
      <p:sp>
        <p:nvSpPr>
          <p:cNvPr id="159" name="Google Shape;159;p27"/>
          <p:cNvSpPr/>
          <p:nvPr/>
        </p:nvSpPr>
        <p:spPr>
          <a:xfrm>
            <a:off x="2121636" y="2070606"/>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0" name="Google Shape;160;p27"/>
          <p:cNvSpPr/>
          <p:nvPr/>
        </p:nvSpPr>
        <p:spPr>
          <a:xfrm>
            <a:off x="4174867" y="2073440"/>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1" name="Google Shape;161;p27"/>
          <p:cNvSpPr/>
          <p:nvPr/>
        </p:nvSpPr>
        <p:spPr>
          <a:xfrm>
            <a:off x="6308379" y="2064520"/>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2" name="Google Shape;162;p27"/>
          <p:cNvSpPr/>
          <p:nvPr/>
        </p:nvSpPr>
        <p:spPr>
          <a:xfrm>
            <a:off x="8407152" y="2068980"/>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descr="Click icon to add picture" id="163" name="Google Shape;163;p27"/>
          <p:cNvSpPr txBox="1"/>
          <p:nvPr>
            <p:ph idx="1" type="body"/>
          </p:nvPr>
        </p:nvSpPr>
        <p:spPr>
          <a:xfrm>
            <a:off x="821770"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 name="Google Shape;164;p27"/>
          <p:cNvSpPr txBox="1"/>
          <p:nvPr>
            <p:ph idx="2" type="body"/>
          </p:nvPr>
        </p:nvSpPr>
        <p:spPr>
          <a:xfrm>
            <a:off x="912627"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65" name="Google Shape;165;p27"/>
          <p:cNvSpPr txBox="1"/>
          <p:nvPr>
            <p:ph idx="3" type="body"/>
          </p:nvPr>
        </p:nvSpPr>
        <p:spPr>
          <a:xfrm>
            <a:off x="2888314"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27"/>
          <p:cNvSpPr txBox="1"/>
          <p:nvPr>
            <p:ph idx="4" type="body"/>
          </p:nvPr>
        </p:nvSpPr>
        <p:spPr>
          <a:xfrm>
            <a:off x="2979171"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67" name="Google Shape;167;p27"/>
          <p:cNvSpPr txBox="1"/>
          <p:nvPr>
            <p:ph idx="5" type="body"/>
          </p:nvPr>
        </p:nvSpPr>
        <p:spPr>
          <a:xfrm>
            <a:off x="5073898"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8" name="Google Shape;168;p27"/>
          <p:cNvSpPr txBox="1"/>
          <p:nvPr>
            <p:ph idx="6" type="body"/>
          </p:nvPr>
        </p:nvSpPr>
        <p:spPr>
          <a:xfrm>
            <a:off x="5164755"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69" name="Google Shape;169;p27"/>
          <p:cNvSpPr txBox="1"/>
          <p:nvPr>
            <p:ph idx="7" type="body"/>
          </p:nvPr>
        </p:nvSpPr>
        <p:spPr>
          <a:xfrm>
            <a:off x="7259482"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0" name="Google Shape;170;p27"/>
          <p:cNvSpPr txBox="1"/>
          <p:nvPr>
            <p:ph idx="8" type="body"/>
          </p:nvPr>
        </p:nvSpPr>
        <p:spPr>
          <a:xfrm>
            <a:off x="7350339"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71" name="Google Shape;171;p27"/>
          <p:cNvSpPr txBox="1"/>
          <p:nvPr>
            <p:ph idx="9" type="body"/>
          </p:nvPr>
        </p:nvSpPr>
        <p:spPr>
          <a:xfrm>
            <a:off x="9445066"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27"/>
          <p:cNvSpPr txBox="1"/>
          <p:nvPr>
            <p:ph idx="13" type="body"/>
          </p:nvPr>
        </p:nvSpPr>
        <p:spPr>
          <a:xfrm>
            <a:off x="9535923"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3" name="Google Shape;173;p27"/>
          <p:cNvSpPr/>
          <p:nvPr>
            <p:ph idx="14" type="pic"/>
          </p:nvPr>
        </p:nvSpPr>
        <p:spPr>
          <a:xfrm>
            <a:off x="983282" y="2073439"/>
            <a:ext cx="1621032" cy="1841551"/>
          </a:xfrm>
          <a:prstGeom prst="rect">
            <a:avLst/>
          </a:prstGeom>
          <a:solidFill>
            <a:srgbClr val="F2F2F2"/>
          </a:solidFill>
          <a:ln>
            <a:noFill/>
          </a:ln>
        </p:spPr>
      </p:sp>
      <p:sp>
        <p:nvSpPr>
          <p:cNvPr id="174" name="Google Shape;174;p27"/>
          <p:cNvSpPr/>
          <p:nvPr>
            <p:ph idx="15" type="pic"/>
          </p:nvPr>
        </p:nvSpPr>
        <p:spPr>
          <a:xfrm>
            <a:off x="3109346" y="2073439"/>
            <a:ext cx="1621032" cy="1841551"/>
          </a:xfrm>
          <a:prstGeom prst="rect">
            <a:avLst/>
          </a:prstGeom>
          <a:solidFill>
            <a:srgbClr val="F2F2F2"/>
          </a:solidFill>
          <a:ln>
            <a:noFill/>
          </a:ln>
        </p:spPr>
      </p:sp>
      <p:sp>
        <p:nvSpPr>
          <p:cNvPr id="175" name="Google Shape;175;p27"/>
          <p:cNvSpPr/>
          <p:nvPr>
            <p:ph idx="16" type="pic"/>
          </p:nvPr>
        </p:nvSpPr>
        <p:spPr>
          <a:xfrm>
            <a:off x="5235410" y="2073439"/>
            <a:ext cx="1621032" cy="1841551"/>
          </a:xfrm>
          <a:prstGeom prst="rect">
            <a:avLst/>
          </a:prstGeom>
          <a:solidFill>
            <a:srgbClr val="F2F2F2"/>
          </a:solidFill>
          <a:ln>
            <a:noFill/>
          </a:ln>
        </p:spPr>
      </p:sp>
      <p:sp>
        <p:nvSpPr>
          <p:cNvPr id="176" name="Google Shape;176;p27"/>
          <p:cNvSpPr/>
          <p:nvPr>
            <p:ph idx="17" type="pic"/>
          </p:nvPr>
        </p:nvSpPr>
        <p:spPr>
          <a:xfrm>
            <a:off x="7361474" y="2073439"/>
            <a:ext cx="1621032" cy="1841551"/>
          </a:xfrm>
          <a:prstGeom prst="rect">
            <a:avLst/>
          </a:prstGeom>
          <a:solidFill>
            <a:srgbClr val="F2F2F2"/>
          </a:solidFill>
          <a:ln>
            <a:noFill/>
          </a:ln>
        </p:spPr>
      </p:sp>
      <p:sp>
        <p:nvSpPr>
          <p:cNvPr id="177" name="Google Shape;177;p27"/>
          <p:cNvSpPr/>
          <p:nvPr>
            <p:ph idx="18" type="pic"/>
          </p:nvPr>
        </p:nvSpPr>
        <p:spPr>
          <a:xfrm>
            <a:off x="9487536" y="2073439"/>
            <a:ext cx="1621032" cy="1841551"/>
          </a:xfrm>
          <a:prstGeom prst="rect">
            <a:avLst/>
          </a:prstGeom>
          <a:solidFill>
            <a:srgbClr val="F2F2F2"/>
          </a:solidFill>
          <a:ln>
            <a:noFill/>
          </a:ln>
        </p:spPr>
      </p:sp>
      <p:sp>
        <p:nvSpPr>
          <p:cNvPr id="178" name="Google Shape;178;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lt1"/>
              </a:buClr>
              <a:buSzPts val="4400"/>
              <a:buFont typeface="Mat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 name="Google Shape;179;p27"/>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27"/>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181" name="Shape 181"/>
        <p:cNvGrpSpPr/>
        <p:nvPr/>
      </p:nvGrpSpPr>
      <p:grpSpPr>
        <a:xfrm>
          <a:off x="0" y="0"/>
          <a:ext cx="0" cy="0"/>
          <a:chOff x="0" y="0"/>
          <a:chExt cx="0" cy="0"/>
        </a:xfrm>
      </p:grpSpPr>
      <p:sp>
        <p:nvSpPr>
          <p:cNvPr id="182" name="Google Shape;182;p28"/>
          <p:cNvSpPr/>
          <p:nvPr/>
        </p:nvSpPr>
        <p:spPr>
          <a:xfrm>
            <a:off x="1295508" y="3039919"/>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83" name="Google Shape;183;p28"/>
          <p:cNvSpPr/>
          <p:nvPr/>
        </p:nvSpPr>
        <p:spPr>
          <a:xfrm>
            <a:off x="3670763" y="1677046"/>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84" name="Google Shape;184;p28"/>
          <p:cNvSpPr/>
          <p:nvPr/>
        </p:nvSpPr>
        <p:spPr>
          <a:xfrm>
            <a:off x="4865676" y="3722308"/>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85" name="Google Shape;185;p28"/>
          <p:cNvSpPr/>
          <p:nvPr/>
        </p:nvSpPr>
        <p:spPr>
          <a:xfrm>
            <a:off x="7245668" y="3725411"/>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86" name="Google Shape;186;p28"/>
          <p:cNvSpPr/>
          <p:nvPr/>
        </p:nvSpPr>
        <p:spPr>
          <a:xfrm>
            <a:off x="8440729" y="1677046"/>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87" name="Google Shape;187;p28"/>
          <p:cNvSpPr/>
          <p:nvPr/>
        </p:nvSpPr>
        <p:spPr>
          <a:xfrm>
            <a:off x="1274779" y="1667026"/>
            <a:ext cx="7152768" cy="2736950"/>
          </a:xfrm>
          <a:custGeom>
            <a:rect b="b" l="l" r="r" t="t"/>
            <a:pathLst>
              <a:path extrusionOk="0" h="2736950" w="7152768">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cap="flat" cmpd="sng" w="381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88" name="Google Shape;188;p28"/>
          <p:cNvSpPr/>
          <p:nvPr/>
        </p:nvSpPr>
        <p:spPr>
          <a:xfrm>
            <a:off x="8440979" y="1677475"/>
            <a:ext cx="2373549" cy="2062264"/>
          </a:xfrm>
          <a:custGeom>
            <a:rect b="b" l="l" r="r" t="t"/>
            <a:pathLst>
              <a:path extrusionOk="0" h="2062264" w="2373549">
                <a:moveTo>
                  <a:pt x="2373549" y="680936"/>
                </a:moveTo>
                <a:lnTo>
                  <a:pt x="1186774" y="0"/>
                </a:lnTo>
                <a:lnTo>
                  <a:pt x="0" y="690664"/>
                </a:lnTo>
                <a:lnTo>
                  <a:pt x="0" y="2062264"/>
                </a:lnTo>
              </a:path>
            </a:pathLst>
          </a:custGeom>
          <a:noFill/>
          <a:ln cap="flat" cmpd="sng" w="38100">
            <a:solidFill>
              <a:srgbClr val="4467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89" name="Google Shape;189;p28"/>
          <p:cNvSpPr/>
          <p:nvPr/>
        </p:nvSpPr>
        <p:spPr>
          <a:xfrm flipH="1">
            <a:off x="10715501" y="2243467"/>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90" name="Google Shape;190;p28"/>
          <p:cNvSpPr/>
          <p:nvPr/>
        </p:nvSpPr>
        <p:spPr>
          <a:xfrm flipH="1">
            <a:off x="9534557" y="1571099"/>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91" name="Google Shape;191;p28"/>
          <p:cNvSpPr/>
          <p:nvPr/>
        </p:nvSpPr>
        <p:spPr>
          <a:xfrm flipH="1">
            <a:off x="8328171" y="2258376"/>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92" name="Google Shape;192;p28"/>
          <p:cNvSpPr/>
          <p:nvPr/>
        </p:nvSpPr>
        <p:spPr>
          <a:xfrm flipH="1">
            <a:off x="8333460" y="3610854"/>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Mate"/>
              <a:ea typeface="Mate"/>
              <a:cs typeface="Mate"/>
              <a:sym typeface="Mate"/>
            </a:endParaRPr>
          </a:p>
        </p:txBody>
      </p:sp>
      <p:sp>
        <p:nvSpPr>
          <p:cNvPr id="193" name="Google Shape;193;p28"/>
          <p:cNvSpPr/>
          <p:nvPr/>
        </p:nvSpPr>
        <p:spPr>
          <a:xfrm flipH="1">
            <a:off x="7146016" y="429086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Mate"/>
              <a:ea typeface="Mate"/>
              <a:cs typeface="Mate"/>
              <a:sym typeface="Mate"/>
            </a:endParaRPr>
          </a:p>
        </p:txBody>
      </p:sp>
      <p:sp>
        <p:nvSpPr>
          <p:cNvPr id="194" name="Google Shape;194;p28"/>
          <p:cNvSpPr/>
          <p:nvPr/>
        </p:nvSpPr>
        <p:spPr>
          <a:xfrm flipH="1">
            <a:off x="5937847" y="361339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Mate"/>
              <a:ea typeface="Mate"/>
              <a:cs typeface="Mate"/>
              <a:sym typeface="Mate"/>
            </a:endParaRPr>
          </a:p>
        </p:txBody>
      </p:sp>
      <p:sp>
        <p:nvSpPr>
          <p:cNvPr id="195" name="Google Shape;195;p28"/>
          <p:cNvSpPr/>
          <p:nvPr/>
        </p:nvSpPr>
        <p:spPr>
          <a:xfrm flipH="1">
            <a:off x="5951993" y="225130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96" name="Google Shape;196;p28"/>
          <p:cNvSpPr/>
          <p:nvPr/>
        </p:nvSpPr>
        <p:spPr>
          <a:xfrm flipH="1">
            <a:off x="4778156" y="1565771"/>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97" name="Google Shape;197;p28"/>
          <p:cNvSpPr/>
          <p:nvPr/>
        </p:nvSpPr>
        <p:spPr>
          <a:xfrm flipH="1">
            <a:off x="3565843" y="2247823"/>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98" name="Google Shape;198;p28"/>
          <p:cNvSpPr/>
          <p:nvPr/>
        </p:nvSpPr>
        <p:spPr>
          <a:xfrm flipH="1">
            <a:off x="3565952" y="361339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Mate"/>
              <a:ea typeface="Mate"/>
              <a:cs typeface="Mate"/>
              <a:sym typeface="Mate"/>
            </a:endParaRPr>
          </a:p>
        </p:txBody>
      </p:sp>
      <p:sp>
        <p:nvSpPr>
          <p:cNvPr id="199" name="Google Shape;199;p28"/>
          <p:cNvSpPr/>
          <p:nvPr/>
        </p:nvSpPr>
        <p:spPr>
          <a:xfrm flipH="1">
            <a:off x="2386318" y="2962784"/>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00" name="Google Shape;200;p28"/>
          <p:cNvSpPr/>
          <p:nvPr/>
        </p:nvSpPr>
        <p:spPr>
          <a:xfrm flipH="1">
            <a:off x="1190302" y="361221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descr="Click icon to add picture" id="201" name="Google Shape;201;p28"/>
          <p:cNvSpPr txBox="1"/>
          <p:nvPr>
            <p:ph idx="1" type="body"/>
          </p:nvPr>
        </p:nvSpPr>
        <p:spPr>
          <a:xfrm>
            <a:off x="1507136" y="3865003"/>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2" name="Google Shape;202;p28"/>
          <p:cNvSpPr txBox="1"/>
          <p:nvPr>
            <p:ph idx="2" type="body"/>
          </p:nvPr>
        </p:nvSpPr>
        <p:spPr>
          <a:xfrm>
            <a:off x="1507136" y="4447079"/>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03" name="Google Shape;203;p28"/>
          <p:cNvSpPr txBox="1"/>
          <p:nvPr>
            <p:ph idx="3" type="body"/>
          </p:nvPr>
        </p:nvSpPr>
        <p:spPr>
          <a:xfrm>
            <a:off x="3889942" y="2355643"/>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4" name="Google Shape;204;p28"/>
          <p:cNvSpPr txBox="1"/>
          <p:nvPr>
            <p:ph idx="4" type="body"/>
          </p:nvPr>
        </p:nvSpPr>
        <p:spPr>
          <a:xfrm>
            <a:off x="3889942" y="2937719"/>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05" name="Google Shape;205;p28"/>
          <p:cNvSpPr txBox="1"/>
          <p:nvPr>
            <p:ph idx="5" type="body"/>
          </p:nvPr>
        </p:nvSpPr>
        <p:spPr>
          <a:xfrm>
            <a:off x="5107230" y="4469081"/>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6" name="Google Shape;206;p28"/>
          <p:cNvSpPr txBox="1"/>
          <p:nvPr>
            <p:ph idx="6" type="body"/>
          </p:nvPr>
        </p:nvSpPr>
        <p:spPr>
          <a:xfrm>
            <a:off x="5107230" y="5051157"/>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07" name="Google Shape;207;p28"/>
          <p:cNvSpPr txBox="1"/>
          <p:nvPr>
            <p:ph idx="7" type="body"/>
          </p:nvPr>
        </p:nvSpPr>
        <p:spPr>
          <a:xfrm>
            <a:off x="7501941" y="4469081"/>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8" name="Google Shape;208;p28"/>
          <p:cNvSpPr txBox="1"/>
          <p:nvPr>
            <p:ph idx="8" type="body"/>
          </p:nvPr>
        </p:nvSpPr>
        <p:spPr>
          <a:xfrm>
            <a:off x="7501941" y="5051157"/>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09" name="Google Shape;209;p28"/>
          <p:cNvSpPr txBox="1"/>
          <p:nvPr>
            <p:ph idx="9" type="body"/>
          </p:nvPr>
        </p:nvSpPr>
        <p:spPr>
          <a:xfrm>
            <a:off x="8734718" y="2355643"/>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0" name="Google Shape;210;p28"/>
          <p:cNvSpPr txBox="1"/>
          <p:nvPr>
            <p:ph idx="13" type="body"/>
          </p:nvPr>
        </p:nvSpPr>
        <p:spPr>
          <a:xfrm>
            <a:off x="8734718" y="2937719"/>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1" name="Google Shape;211;p28"/>
          <p:cNvSpPr txBox="1"/>
          <p:nvPr>
            <p:ph type="title"/>
          </p:nvPr>
        </p:nvSpPr>
        <p:spPr>
          <a:xfrm>
            <a:off x="578914" y="726705"/>
            <a:ext cx="10515600" cy="120505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1"/>
              </a:buClr>
              <a:buSzPts val="4400"/>
              <a:buFont typeface="Mat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28"/>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28"/>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14" name="Shape 214"/>
        <p:cNvGrpSpPr/>
        <p:nvPr/>
      </p:nvGrpSpPr>
      <p:grpSpPr>
        <a:xfrm>
          <a:off x="0" y="0"/>
          <a:ext cx="0" cy="0"/>
          <a:chOff x="0" y="0"/>
          <a:chExt cx="0" cy="0"/>
        </a:xfrm>
      </p:grpSpPr>
      <p:sp>
        <p:nvSpPr>
          <p:cNvPr id="215" name="Google Shape;215;p29"/>
          <p:cNvSpPr/>
          <p:nvPr/>
        </p:nvSpPr>
        <p:spPr>
          <a:xfrm>
            <a:off x="636161" y="5854024"/>
            <a:ext cx="2330137" cy="708120"/>
          </a:xfrm>
          <a:prstGeom prst="rect">
            <a:avLst/>
          </a:prstGeom>
          <a:solidFill>
            <a:srgbClr val="0F26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6" name="Google Shape;216;p29"/>
          <p:cNvSpPr/>
          <p:nvPr/>
        </p:nvSpPr>
        <p:spPr>
          <a:xfrm flipH="1">
            <a:off x="769290" y="491100"/>
            <a:ext cx="1886361" cy="2213189"/>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7" name="Google Shape;217;p29"/>
          <p:cNvSpPr/>
          <p:nvPr/>
        </p:nvSpPr>
        <p:spPr>
          <a:xfrm flipH="1">
            <a:off x="783145" y="4057904"/>
            <a:ext cx="1886359" cy="2213189"/>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8" name="Google Shape;218;p29"/>
          <p:cNvSpPr/>
          <p:nvPr/>
        </p:nvSpPr>
        <p:spPr>
          <a:xfrm flipH="1">
            <a:off x="0" y="3709992"/>
            <a:ext cx="1157948" cy="1502830"/>
          </a:xfrm>
          <a:custGeom>
            <a:rect b="b" l="l" r="r" t="t"/>
            <a:pathLst>
              <a:path extrusionOk="0" h="1502830" w="1157948">
                <a:moveTo>
                  <a:pt x="638572" y="0"/>
                </a:moveTo>
                <a:lnTo>
                  <a:pt x="0" y="378385"/>
                </a:lnTo>
                <a:lnTo>
                  <a:pt x="0" y="1129800"/>
                </a:lnTo>
                <a:lnTo>
                  <a:pt x="640317" y="1502830"/>
                </a:lnTo>
                <a:lnTo>
                  <a:pt x="1157948" y="1200968"/>
                </a:lnTo>
                <a:lnTo>
                  <a:pt x="1157948" y="304639"/>
                </a:lnTo>
                <a:close/>
              </a:path>
            </a:pathLst>
          </a:cu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descr="Click icon to add picture" id="219" name="Google Shape;219;p29"/>
          <p:cNvSpPr txBox="1"/>
          <p:nvPr>
            <p:ph idx="1" type="body"/>
          </p:nvPr>
        </p:nvSpPr>
        <p:spPr>
          <a:xfrm>
            <a:off x="4550705" y="3625598"/>
            <a:ext cx="2653545" cy="58796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0" name="Google Shape;220;p29"/>
          <p:cNvSpPr txBox="1"/>
          <p:nvPr>
            <p:ph idx="2" type="body"/>
          </p:nvPr>
        </p:nvSpPr>
        <p:spPr>
          <a:xfrm>
            <a:off x="4550705" y="4246516"/>
            <a:ext cx="2653545" cy="172710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1" name="Google Shape;221;p29"/>
          <p:cNvSpPr/>
          <p:nvPr>
            <p:ph idx="3" type="pic"/>
          </p:nvPr>
        </p:nvSpPr>
        <p:spPr>
          <a:xfrm>
            <a:off x="1788170" y="2296125"/>
            <a:ext cx="1886360" cy="2144668"/>
          </a:xfrm>
          <a:prstGeom prst="rect">
            <a:avLst/>
          </a:prstGeom>
          <a:solidFill>
            <a:srgbClr val="F2F2F2"/>
          </a:solidFill>
          <a:ln>
            <a:noFill/>
          </a:ln>
        </p:spPr>
      </p:sp>
      <p:sp>
        <p:nvSpPr>
          <p:cNvPr id="222" name="Google Shape;222;p29"/>
          <p:cNvSpPr txBox="1"/>
          <p:nvPr>
            <p:ph type="title"/>
          </p:nvPr>
        </p:nvSpPr>
        <p:spPr>
          <a:xfrm>
            <a:off x="4550704" y="1690878"/>
            <a:ext cx="6599429"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Click icon to add picture" id="223" name="Google Shape;223;p29"/>
          <p:cNvSpPr txBox="1"/>
          <p:nvPr>
            <p:ph idx="4" type="body"/>
          </p:nvPr>
        </p:nvSpPr>
        <p:spPr>
          <a:xfrm>
            <a:off x="7811506" y="3625598"/>
            <a:ext cx="2653545" cy="58796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4" name="Google Shape;224;p29"/>
          <p:cNvSpPr txBox="1"/>
          <p:nvPr>
            <p:ph idx="5" type="body"/>
          </p:nvPr>
        </p:nvSpPr>
        <p:spPr>
          <a:xfrm>
            <a:off x="7811506" y="4246516"/>
            <a:ext cx="2653545" cy="172710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5" name="Google Shape;225;p29"/>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226" name="Shape 226"/>
        <p:cNvGrpSpPr/>
        <p:nvPr/>
      </p:nvGrpSpPr>
      <p:grpSpPr>
        <a:xfrm>
          <a:off x="0" y="0"/>
          <a:ext cx="0" cy="0"/>
          <a:chOff x="0" y="0"/>
          <a:chExt cx="0" cy="0"/>
        </a:xfrm>
      </p:grpSpPr>
      <p:sp>
        <p:nvSpPr>
          <p:cNvPr id="227" name="Google Shape;227;p30"/>
          <p:cNvSpPr/>
          <p:nvPr/>
        </p:nvSpPr>
        <p:spPr>
          <a:xfrm>
            <a:off x="0" y="2860787"/>
            <a:ext cx="2361029" cy="3676532"/>
          </a:xfrm>
          <a:custGeom>
            <a:rect b="b" l="l" r="r" t="t"/>
            <a:pathLst>
              <a:path extrusionOk="0" h="3676532" w="2361029">
                <a:moveTo>
                  <a:pt x="773997" y="0"/>
                </a:moveTo>
                <a:lnTo>
                  <a:pt x="2361029" y="925683"/>
                </a:lnTo>
                <a:lnTo>
                  <a:pt x="2361029" y="2763949"/>
                </a:lnTo>
                <a:lnTo>
                  <a:pt x="769661" y="3676532"/>
                </a:lnTo>
                <a:lnTo>
                  <a:pt x="0" y="3234717"/>
                </a:lnTo>
                <a:lnTo>
                  <a:pt x="0" y="446885"/>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8" name="Google Shape;228;p30"/>
          <p:cNvSpPr/>
          <p:nvPr/>
        </p:nvSpPr>
        <p:spPr>
          <a:xfrm flipH="1">
            <a:off x="1014233" y="5253270"/>
            <a:ext cx="1710765" cy="1593273"/>
          </a:xfrm>
          <a:custGeom>
            <a:rect b="b" l="l" r="r" t="t"/>
            <a:pathLst>
              <a:path extrusionOk="0" h="1593273" w="1710765">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descr="Click icon to add picture" id="229" name="Google Shape;229;p30"/>
          <p:cNvSpPr txBox="1"/>
          <p:nvPr>
            <p:ph idx="1" type="body"/>
          </p:nvPr>
        </p:nvSpPr>
        <p:spPr>
          <a:xfrm>
            <a:off x="5271609" y="1025236"/>
            <a:ext cx="5162709" cy="42068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0" name="Google Shape;230;p30"/>
          <p:cNvSpPr txBox="1"/>
          <p:nvPr>
            <p:ph idx="2" type="body"/>
          </p:nvPr>
        </p:nvSpPr>
        <p:spPr>
          <a:xfrm>
            <a:off x="5271608" y="1469069"/>
            <a:ext cx="5162709" cy="1506166"/>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0"/>
              </a:spcBef>
              <a:spcAft>
                <a:spcPts val="0"/>
              </a:spcAft>
              <a:buClr>
                <a:schemeClr val="lt1"/>
              </a:buClr>
              <a:buSzPts val="1400"/>
              <a:buFont typeface="Arial"/>
              <a:buChar char="•"/>
              <a:defRPr b="0" sz="1400">
                <a:solidFill>
                  <a:schemeClr val="lt1"/>
                </a:solidFill>
                <a:latin typeface="Arial"/>
                <a:ea typeface="Arial"/>
                <a:cs typeface="Arial"/>
                <a:sym typeface="Arial"/>
              </a:defRPr>
            </a:lvl1pPr>
            <a:lvl2pPr indent="-292100" lvl="1" marL="914400" algn="l">
              <a:lnSpc>
                <a:spcPct val="90000"/>
              </a:lnSpc>
              <a:spcBef>
                <a:spcPts val="6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31" name="Google Shape;231;p30"/>
          <p:cNvSpPr txBox="1"/>
          <p:nvPr>
            <p:ph idx="3" type="body"/>
          </p:nvPr>
        </p:nvSpPr>
        <p:spPr>
          <a:xfrm>
            <a:off x="5271609" y="2984685"/>
            <a:ext cx="5162709" cy="42068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32" name="Google Shape;232;p30"/>
          <p:cNvSpPr txBox="1"/>
          <p:nvPr>
            <p:ph idx="4" type="body"/>
          </p:nvPr>
        </p:nvSpPr>
        <p:spPr>
          <a:xfrm>
            <a:off x="5271607" y="4597473"/>
            <a:ext cx="5162709" cy="421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3" name="Google Shape;233;p30"/>
          <p:cNvSpPr txBox="1"/>
          <p:nvPr>
            <p:ph idx="5" type="body"/>
          </p:nvPr>
        </p:nvSpPr>
        <p:spPr>
          <a:xfrm>
            <a:off x="5271608" y="3419684"/>
            <a:ext cx="5162709" cy="1177789"/>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0"/>
              </a:spcBef>
              <a:spcAft>
                <a:spcPts val="0"/>
              </a:spcAft>
              <a:buClr>
                <a:schemeClr val="lt1"/>
              </a:buClr>
              <a:buSzPts val="1400"/>
              <a:buFont typeface="Arial"/>
              <a:buChar char="•"/>
              <a:defRPr b="0" sz="1400">
                <a:solidFill>
                  <a:schemeClr val="lt1"/>
                </a:solidFill>
                <a:latin typeface="Arial"/>
                <a:ea typeface="Arial"/>
                <a:cs typeface="Arial"/>
                <a:sym typeface="Arial"/>
              </a:defRPr>
            </a:lvl1pPr>
            <a:lvl2pPr indent="-292100" lvl="1" marL="914400" algn="l">
              <a:lnSpc>
                <a:spcPct val="90000"/>
              </a:lnSpc>
              <a:spcBef>
                <a:spcPts val="6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4" name="Google Shape;234;p30"/>
          <p:cNvSpPr txBox="1"/>
          <p:nvPr>
            <p:ph idx="6" type="body"/>
          </p:nvPr>
        </p:nvSpPr>
        <p:spPr>
          <a:xfrm>
            <a:off x="5271608" y="5041922"/>
            <a:ext cx="5162709" cy="1635938"/>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0"/>
              </a:spcBef>
              <a:spcAft>
                <a:spcPts val="0"/>
              </a:spcAft>
              <a:buClr>
                <a:schemeClr val="lt1"/>
              </a:buClr>
              <a:buSzPts val="1400"/>
              <a:buFont typeface="Arial"/>
              <a:buChar char="•"/>
              <a:defRPr b="0" sz="1400">
                <a:solidFill>
                  <a:schemeClr val="lt1"/>
                </a:solidFill>
                <a:latin typeface="Arial"/>
                <a:ea typeface="Arial"/>
                <a:cs typeface="Arial"/>
                <a:sym typeface="Arial"/>
              </a:defRPr>
            </a:lvl1pPr>
            <a:lvl2pPr indent="-292100" lvl="1" marL="914400" algn="l">
              <a:lnSpc>
                <a:spcPct val="90000"/>
              </a:lnSpc>
              <a:spcBef>
                <a:spcPts val="6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5" name="Google Shape;235;p30"/>
          <p:cNvSpPr/>
          <p:nvPr/>
        </p:nvSpPr>
        <p:spPr>
          <a:xfrm flipH="1">
            <a:off x="2631891" y="4699053"/>
            <a:ext cx="668814" cy="784693"/>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6" name="Google Shape;236;p30"/>
          <p:cNvSpPr txBox="1"/>
          <p:nvPr>
            <p:ph type="title"/>
          </p:nvPr>
        </p:nvSpPr>
        <p:spPr>
          <a:xfrm>
            <a:off x="502665" y="707105"/>
            <a:ext cx="3994173" cy="227758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7" name="Google Shape;237;p30"/>
          <p:cNvSpPr/>
          <p:nvPr>
            <p:ph idx="7" type="pic"/>
          </p:nvPr>
        </p:nvSpPr>
        <p:spPr>
          <a:xfrm>
            <a:off x="4734172" y="1141669"/>
            <a:ext cx="507778" cy="565882"/>
          </a:xfrm>
          <a:prstGeom prst="rect">
            <a:avLst/>
          </a:prstGeom>
          <a:noFill/>
          <a:ln>
            <a:noFill/>
          </a:ln>
        </p:spPr>
      </p:sp>
      <p:sp>
        <p:nvSpPr>
          <p:cNvPr id="238" name="Google Shape;238;p30"/>
          <p:cNvSpPr/>
          <p:nvPr>
            <p:ph idx="8" type="pic"/>
          </p:nvPr>
        </p:nvSpPr>
        <p:spPr>
          <a:xfrm>
            <a:off x="4724705" y="3105650"/>
            <a:ext cx="536270" cy="565882"/>
          </a:xfrm>
          <a:prstGeom prst="rect">
            <a:avLst/>
          </a:prstGeom>
          <a:noFill/>
          <a:ln>
            <a:noFill/>
          </a:ln>
        </p:spPr>
      </p:sp>
      <p:sp>
        <p:nvSpPr>
          <p:cNvPr id="239" name="Google Shape;239;p30"/>
          <p:cNvSpPr/>
          <p:nvPr>
            <p:ph idx="9" type="pic"/>
          </p:nvPr>
        </p:nvSpPr>
        <p:spPr>
          <a:xfrm>
            <a:off x="4714069" y="4716041"/>
            <a:ext cx="536270" cy="565882"/>
          </a:xfrm>
          <a:prstGeom prst="rect">
            <a:avLst/>
          </a:prstGeom>
          <a:noFill/>
          <a:ln>
            <a:noFill/>
          </a:ln>
        </p:spPr>
      </p:sp>
      <p:sp>
        <p:nvSpPr>
          <p:cNvPr id="240" name="Google Shape;240;p30"/>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20" name="Shape 20"/>
        <p:cNvGrpSpPr/>
        <p:nvPr/>
      </p:nvGrpSpPr>
      <p:grpSpPr>
        <a:xfrm>
          <a:off x="0" y="0"/>
          <a:ext cx="0" cy="0"/>
          <a:chOff x="0" y="0"/>
          <a:chExt cx="0" cy="0"/>
        </a:xfrm>
      </p:grpSpPr>
      <p:sp>
        <p:nvSpPr>
          <p:cNvPr id="21" name="Google Shape;21;p16"/>
          <p:cNvSpPr txBox="1"/>
          <p:nvPr>
            <p:ph type="title"/>
          </p:nvPr>
        </p:nvSpPr>
        <p:spPr>
          <a:xfrm>
            <a:off x="512572" y="3435545"/>
            <a:ext cx="4253399" cy="174011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6"/>
          <p:cNvSpPr/>
          <p:nvPr/>
        </p:nvSpPr>
        <p:spPr>
          <a:xfrm>
            <a:off x="6282845" y="525294"/>
            <a:ext cx="1913128" cy="2140085"/>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 name="Google Shape;23;p16"/>
          <p:cNvSpPr/>
          <p:nvPr/>
        </p:nvSpPr>
        <p:spPr>
          <a:xfrm>
            <a:off x="8375472" y="496110"/>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 name="Google Shape;24;p16"/>
          <p:cNvSpPr/>
          <p:nvPr/>
        </p:nvSpPr>
        <p:spPr>
          <a:xfrm>
            <a:off x="7328126" y="2310315"/>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 name="Google Shape;25;p16"/>
          <p:cNvSpPr/>
          <p:nvPr/>
        </p:nvSpPr>
        <p:spPr>
          <a:xfrm>
            <a:off x="8375472" y="4095335"/>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 name="Google Shape;26;p16"/>
          <p:cNvSpPr/>
          <p:nvPr/>
        </p:nvSpPr>
        <p:spPr>
          <a:xfrm>
            <a:off x="9403474" y="2310314"/>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descr="Click icon to add picture" id="27" name="Google Shape;27;p16"/>
          <p:cNvSpPr txBox="1"/>
          <p:nvPr>
            <p:ph idx="1" type="body"/>
          </p:nvPr>
        </p:nvSpPr>
        <p:spPr>
          <a:xfrm>
            <a:off x="6274027" y="1076241"/>
            <a:ext cx="1913128" cy="1054727"/>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0"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8" name="Google Shape;28;p16"/>
          <p:cNvSpPr txBox="1"/>
          <p:nvPr>
            <p:ph idx="2" type="body"/>
          </p:nvPr>
        </p:nvSpPr>
        <p:spPr>
          <a:xfrm>
            <a:off x="8375472" y="1076241"/>
            <a:ext cx="1904890" cy="1054728"/>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lt1"/>
              </a:buClr>
              <a:buSzPts val="1800"/>
              <a:buNone/>
              <a:defRPr b="0"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9" name="Google Shape;29;p16"/>
          <p:cNvSpPr txBox="1"/>
          <p:nvPr>
            <p:ph idx="3" type="body"/>
          </p:nvPr>
        </p:nvSpPr>
        <p:spPr>
          <a:xfrm>
            <a:off x="7321949" y="2844725"/>
            <a:ext cx="1914694" cy="1089194"/>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lt1"/>
              </a:buClr>
              <a:buSzPts val="1800"/>
              <a:buNone/>
              <a:defRPr b="0"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30" name="Google Shape;30;p16"/>
          <p:cNvSpPr txBox="1"/>
          <p:nvPr>
            <p:ph idx="4" type="body"/>
          </p:nvPr>
        </p:nvSpPr>
        <p:spPr>
          <a:xfrm>
            <a:off x="9409651" y="2826795"/>
            <a:ext cx="1913128" cy="1107124"/>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lt1"/>
              </a:buClr>
              <a:buSzPts val="1800"/>
              <a:buNone/>
              <a:defRPr b="0"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31" name="Google Shape;31;p16"/>
          <p:cNvSpPr txBox="1"/>
          <p:nvPr>
            <p:ph idx="5" type="body"/>
          </p:nvPr>
        </p:nvSpPr>
        <p:spPr>
          <a:xfrm>
            <a:off x="8367234" y="4631270"/>
            <a:ext cx="1913128" cy="1075689"/>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lt1"/>
              </a:buClr>
              <a:buSzPts val="1800"/>
              <a:buNone/>
              <a:defRPr b="0"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6"/>
          <p:cNvSpPr/>
          <p:nvPr/>
        </p:nvSpPr>
        <p:spPr>
          <a:xfrm>
            <a:off x="630971" y="606175"/>
            <a:ext cx="1913128" cy="2140085"/>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3" name="Google Shape;33;p16"/>
          <p:cNvSpPr/>
          <p:nvPr/>
        </p:nvSpPr>
        <p:spPr>
          <a:xfrm>
            <a:off x="10460480" y="505838"/>
            <a:ext cx="1731521" cy="2159541"/>
          </a:xfrm>
          <a:custGeom>
            <a:rect b="b" l="l" r="r" t="t"/>
            <a:pathLst>
              <a:path extrusionOk="0" h="2159541" w="1731521">
                <a:moveTo>
                  <a:pt x="953758" y="0"/>
                </a:moveTo>
                <a:lnTo>
                  <a:pt x="1731521" y="438909"/>
                </a:lnTo>
                <a:lnTo>
                  <a:pt x="1731521" y="1724628"/>
                </a:lnTo>
                <a:lnTo>
                  <a:pt x="956364" y="2159541"/>
                </a:lnTo>
                <a:lnTo>
                  <a:pt x="0" y="1623503"/>
                </a:lnTo>
                <a:lnTo>
                  <a:pt x="0" y="543733"/>
                </a:lnTo>
                <a:close/>
              </a:path>
            </a:pathLst>
          </a:custGeom>
          <a:noFill/>
          <a:ln cap="flat" cmpd="sng" w="1905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4" name="Google Shape;34;p16"/>
          <p:cNvSpPr/>
          <p:nvPr/>
        </p:nvSpPr>
        <p:spPr>
          <a:xfrm>
            <a:off x="11498097" y="2436654"/>
            <a:ext cx="698022" cy="1868948"/>
          </a:xfrm>
          <a:custGeom>
            <a:rect b="b" l="l" r="r" t="t"/>
            <a:pathLst>
              <a:path extrusionOk="0" h="1868948" w="698022">
                <a:moveTo>
                  <a:pt x="698022" y="0"/>
                </a:moveTo>
                <a:lnTo>
                  <a:pt x="698022" y="1868948"/>
                </a:lnTo>
                <a:lnTo>
                  <a:pt x="0" y="1477709"/>
                </a:lnTo>
                <a:lnTo>
                  <a:pt x="0" y="397939"/>
                </a:lnTo>
                <a:close/>
              </a:path>
            </a:pathLst>
          </a:custGeom>
          <a:noFill/>
          <a:ln cap="flat" cmpd="sng" w="1905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 name="Google Shape;35;p16"/>
          <p:cNvSpPr/>
          <p:nvPr/>
        </p:nvSpPr>
        <p:spPr>
          <a:xfrm>
            <a:off x="10460480" y="4114794"/>
            <a:ext cx="1731521" cy="2159541"/>
          </a:xfrm>
          <a:custGeom>
            <a:rect b="b" l="l" r="r" t="t"/>
            <a:pathLst>
              <a:path extrusionOk="0" h="2159541" w="1731521">
                <a:moveTo>
                  <a:pt x="953758" y="0"/>
                </a:moveTo>
                <a:lnTo>
                  <a:pt x="1731521" y="438909"/>
                </a:lnTo>
                <a:lnTo>
                  <a:pt x="1731521" y="1724629"/>
                </a:lnTo>
                <a:lnTo>
                  <a:pt x="956364" y="2159541"/>
                </a:lnTo>
                <a:lnTo>
                  <a:pt x="0" y="1623503"/>
                </a:lnTo>
                <a:lnTo>
                  <a:pt x="0" y="543733"/>
                </a:lnTo>
                <a:close/>
              </a:path>
            </a:pathLst>
          </a:custGeom>
          <a:noFill/>
          <a:ln cap="flat" cmpd="sng" w="1905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6" name="Google Shape;36;p16"/>
          <p:cNvSpPr/>
          <p:nvPr/>
        </p:nvSpPr>
        <p:spPr>
          <a:xfrm>
            <a:off x="5252937" y="2290859"/>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7" name="Google Shape;37;p16"/>
          <p:cNvSpPr/>
          <p:nvPr/>
        </p:nvSpPr>
        <p:spPr>
          <a:xfrm>
            <a:off x="6310033" y="4056424"/>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8" name="Google Shape;38;p16"/>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528">
          <p15:clr>
            <a:srgbClr val="FBAE40"/>
          </p15:clr>
        </p15:guide>
        <p15:guide id="2"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40" name="Shape 40"/>
        <p:cNvGrpSpPr/>
        <p:nvPr/>
      </p:nvGrpSpPr>
      <p:grpSpPr>
        <a:xfrm>
          <a:off x="0" y="0"/>
          <a:ext cx="0" cy="0"/>
          <a:chOff x="0" y="0"/>
          <a:chExt cx="0" cy="0"/>
        </a:xfrm>
      </p:grpSpPr>
      <p:sp>
        <p:nvSpPr>
          <p:cNvPr id="41" name="Google Shape;41;p17"/>
          <p:cNvSpPr txBox="1"/>
          <p:nvPr>
            <p:ph type="title"/>
          </p:nvPr>
        </p:nvSpPr>
        <p:spPr>
          <a:xfrm>
            <a:off x="509574" y="2096892"/>
            <a:ext cx="5117162"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
          <p:cNvSpPr txBox="1"/>
          <p:nvPr>
            <p:ph idx="1" type="body"/>
          </p:nvPr>
        </p:nvSpPr>
        <p:spPr>
          <a:xfrm>
            <a:off x="509574" y="3435546"/>
            <a:ext cx="4260180" cy="129453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500"/>
              <a:buNone/>
              <a:defRPr b="0" sz="15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7"/>
          <p:cNvSpPr/>
          <p:nvPr>
            <p:ph idx="2" type="pic"/>
          </p:nvPr>
        </p:nvSpPr>
        <p:spPr>
          <a:xfrm>
            <a:off x="5745001" y="0"/>
            <a:ext cx="6446999" cy="6858000"/>
          </a:xfrm>
          <a:prstGeom prst="rect">
            <a:avLst/>
          </a:prstGeom>
          <a:noFill/>
          <a:ln>
            <a:noFill/>
          </a:ln>
        </p:spPr>
      </p:sp>
      <p:sp>
        <p:nvSpPr>
          <p:cNvPr id="44" name="Google Shape;44;p17"/>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7"/>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umn">
  <p:cSld name="5 Column">
    <p:spTree>
      <p:nvGrpSpPr>
        <p:cNvPr id="46" name="Shape 46"/>
        <p:cNvGrpSpPr/>
        <p:nvPr/>
      </p:nvGrpSpPr>
      <p:grpSpPr>
        <a:xfrm>
          <a:off x="0" y="0"/>
          <a:ext cx="0" cy="0"/>
          <a:chOff x="0" y="0"/>
          <a:chExt cx="0" cy="0"/>
        </a:xfrm>
      </p:grpSpPr>
      <p:sp>
        <p:nvSpPr>
          <p:cNvPr id="47" name="Google Shape;47;p18"/>
          <p:cNvSpPr txBox="1"/>
          <p:nvPr>
            <p:ph idx="1" type="body"/>
          </p:nvPr>
        </p:nvSpPr>
        <p:spPr>
          <a:xfrm>
            <a:off x="838200" y="2929823"/>
            <a:ext cx="1865376" cy="2464293"/>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lt1"/>
              </a:buClr>
              <a:buSzPts val="1500"/>
              <a:buNone/>
              <a:defRPr b="0" sz="15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8"/>
          <p:cNvSpPr txBox="1"/>
          <p:nvPr>
            <p:ph idx="2" type="body"/>
          </p:nvPr>
        </p:nvSpPr>
        <p:spPr>
          <a:xfrm>
            <a:off x="3000303" y="2929823"/>
            <a:ext cx="1867186" cy="2471878"/>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lt1"/>
              </a:buClr>
              <a:buSzPts val="1500"/>
              <a:buNone/>
              <a:defRPr b="0" sz="15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8"/>
          <p:cNvSpPr txBox="1"/>
          <p:nvPr>
            <p:ph idx="3" type="body"/>
          </p:nvPr>
        </p:nvSpPr>
        <p:spPr>
          <a:xfrm>
            <a:off x="5164216" y="2929823"/>
            <a:ext cx="1865376" cy="2464293"/>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lt1"/>
              </a:buClr>
              <a:buSzPts val="1500"/>
              <a:buNone/>
              <a:defRPr b="0" sz="15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8"/>
          <p:cNvSpPr txBox="1"/>
          <p:nvPr>
            <p:ph idx="4" type="body"/>
          </p:nvPr>
        </p:nvSpPr>
        <p:spPr>
          <a:xfrm>
            <a:off x="7326319" y="2929823"/>
            <a:ext cx="1865376" cy="2464293"/>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lt1"/>
              </a:buClr>
              <a:buSzPts val="1500"/>
              <a:buNone/>
              <a:defRPr b="0" sz="15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8"/>
          <p:cNvSpPr txBox="1"/>
          <p:nvPr>
            <p:ph idx="5" type="body"/>
          </p:nvPr>
        </p:nvSpPr>
        <p:spPr>
          <a:xfrm>
            <a:off x="9488424" y="2929823"/>
            <a:ext cx="1865376" cy="2464293"/>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lt1"/>
              </a:buClr>
              <a:buSzPts val="1500"/>
              <a:buNone/>
              <a:defRPr b="0" sz="15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8"/>
          <p:cNvSpPr txBox="1"/>
          <p:nvPr>
            <p:ph idx="6" type="body"/>
          </p:nvPr>
        </p:nvSpPr>
        <p:spPr>
          <a:xfrm>
            <a:off x="838200" y="2067143"/>
            <a:ext cx="1865376" cy="866219"/>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Font typeface="Arial"/>
              <a:buNone/>
              <a:defRPr b="1" i="0" sz="18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lt1"/>
              </a:buClr>
              <a:buSzPts val="4400"/>
              <a:buFont typeface="Mat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8"/>
          <p:cNvSpPr txBox="1"/>
          <p:nvPr>
            <p:ph idx="7" type="body"/>
          </p:nvPr>
        </p:nvSpPr>
        <p:spPr>
          <a:xfrm>
            <a:off x="3000756" y="2067143"/>
            <a:ext cx="1865376" cy="866219"/>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Font typeface="Arial"/>
              <a:buNone/>
              <a:defRPr b="1" i="0" sz="18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8"/>
          <p:cNvSpPr txBox="1"/>
          <p:nvPr>
            <p:ph idx="8" type="body"/>
          </p:nvPr>
        </p:nvSpPr>
        <p:spPr>
          <a:xfrm>
            <a:off x="5163312" y="2067143"/>
            <a:ext cx="1865376" cy="866219"/>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Font typeface="Arial"/>
              <a:buNone/>
              <a:defRPr b="1" i="0" sz="18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18"/>
          <p:cNvSpPr txBox="1"/>
          <p:nvPr>
            <p:ph idx="9" type="body"/>
          </p:nvPr>
        </p:nvSpPr>
        <p:spPr>
          <a:xfrm>
            <a:off x="7325868" y="2067143"/>
            <a:ext cx="1865376" cy="866219"/>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Font typeface="Arial"/>
              <a:buNone/>
              <a:defRPr b="1" i="0" sz="18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18"/>
          <p:cNvSpPr txBox="1"/>
          <p:nvPr>
            <p:ph idx="13" type="body"/>
          </p:nvPr>
        </p:nvSpPr>
        <p:spPr>
          <a:xfrm>
            <a:off x="9488424" y="2067143"/>
            <a:ext cx="1865376" cy="866219"/>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Font typeface="Arial"/>
              <a:buNone/>
              <a:defRPr b="1" i="0" sz="18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8"/>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60" name="Shape 60"/>
        <p:cNvGrpSpPr/>
        <p:nvPr/>
      </p:nvGrpSpPr>
      <p:grpSpPr>
        <a:xfrm>
          <a:off x="0" y="0"/>
          <a:ext cx="0" cy="0"/>
          <a:chOff x="0" y="0"/>
          <a:chExt cx="0" cy="0"/>
        </a:xfrm>
      </p:grpSpPr>
      <p:sp>
        <p:nvSpPr>
          <p:cNvPr id="61" name="Google Shape;61;p19"/>
          <p:cNvSpPr/>
          <p:nvPr>
            <p:ph idx="2" type="pic"/>
          </p:nvPr>
        </p:nvSpPr>
        <p:spPr>
          <a:xfrm>
            <a:off x="7493157" y="529148"/>
            <a:ext cx="4248873" cy="4731130"/>
          </a:xfrm>
          <a:prstGeom prst="rect">
            <a:avLst/>
          </a:prstGeom>
          <a:noFill/>
          <a:ln cap="flat" cmpd="sng" w="19050">
            <a:solidFill>
              <a:schemeClr val="dk1"/>
            </a:solidFill>
            <a:prstDash val="solid"/>
            <a:round/>
            <a:headEnd len="sm" w="sm" type="none"/>
            <a:tailEnd len="sm" w="sm" type="none"/>
          </a:ln>
        </p:spPr>
      </p:sp>
      <p:sp>
        <p:nvSpPr>
          <p:cNvPr id="62" name="Google Shape;62;p19"/>
          <p:cNvSpPr txBox="1"/>
          <p:nvPr>
            <p:ph idx="1" type="body"/>
          </p:nvPr>
        </p:nvSpPr>
        <p:spPr>
          <a:xfrm>
            <a:off x="517427" y="3253120"/>
            <a:ext cx="4959822" cy="200715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500"/>
              <a:buNone/>
              <a:defRPr b="0" sz="15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9"/>
          <p:cNvSpPr/>
          <p:nvPr/>
        </p:nvSpPr>
        <p:spPr>
          <a:xfrm flipH="1">
            <a:off x="7400972" y="4594440"/>
            <a:ext cx="1347680" cy="1581179"/>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4" name="Google Shape;64;p19"/>
          <p:cNvSpPr/>
          <p:nvPr/>
        </p:nvSpPr>
        <p:spPr>
          <a:xfrm>
            <a:off x="6521016" y="4772906"/>
            <a:ext cx="663381" cy="758922"/>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65" name="Google Shape;65;p19"/>
          <p:cNvSpPr txBox="1"/>
          <p:nvPr>
            <p:ph type="title"/>
          </p:nvPr>
        </p:nvSpPr>
        <p:spPr>
          <a:xfrm>
            <a:off x="517427" y="2497488"/>
            <a:ext cx="9823998" cy="1325563"/>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9"/>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design">
  <p:cSld name="Title and Content with design">
    <p:spTree>
      <p:nvGrpSpPr>
        <p:cNvPr id="68" name="Shape 68"/>
        <p:cNvGrpSpPr/>
        <p:nvPr/>
      </p:nvGrpSpPr>
      <p:grpSpPr>
        <a:xfrm>
          <a:off x="0" y="0"/>
          <a:ext cx="0" cy="0"/>
          <a:chOff x="0" y="0"/>
          <a:chExt cx="0" cy="0"/>
        </a:xfrm>
      </p:grpSpPr>
      <p:sp>
        <p:nvSpPr>
          <p:cNvPr id="69" name="Google Shape;69;p20"/>
          <p:cNvSpPr txBox="1"/>
          <p:nvPr>
            <p:ph type="title"/>
          </p:nvPr>
        </p:nvSpPr>
        <p:spPr>
          <a:xfrm>
            <a:off x="581709" y="721538"/>
            <a:ext cx="10889796" cy="141899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0"/>
          <p:cNvSpPr/>
          <p:nvPr>
            <p:ph idx="2" type="tbl"/>
          </p:nvPr>
        </p:nvSpPr>
        <p:spPr>
          <a:xfrm>
            <a:off x="581709" y="1614198"/>
            <a:ext cx="10889796" cy="431785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1" name="Google Shape;71;p20"/>
          <p:cNvSpPr/>
          <p:nvPr/>
        </p:nvSpPr>
        <p:spPr>
          <a:xfrm>
            <a:off x="10551278" y="4665388"/>
            <a:ext cx="603952" cy="681742"/>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ADC0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2" name="Google Shape;72;p20"/>
          <p:cNvSpPr/>
          <p:nvPr/>
        </p:nvSpPr>
        <p:spPr>
          <a:xfrm>
            <a:off x="10524774" y="5146146"/>
            <a:ext cx="1667226" cy="1711855"/>
          </a:xfrm>
          <a:custGeom>
            <a:rect b="b" l="l" r="r" t="t"/>
            <a:pathLst>
              <a:path extrusionOk="0" h="1711855" w="1667226">
                <a:moveTo>
                  <a:pt x="998834" y="0"/>
                </a:moveTo>
                <a:lnTo>
                  <a:pt x="1667226" y="373790"/>
                </a:lnTo>
                <a:lnTo>
                  <a:pt x="1667226" y="1711855"/>
                </a:lnTo>
                <a:lnTo>
                  <a:pt x="48502" y="1711855"/>
                </a:lnTo>
                <a:lnTo>
                  <a:pt x="0" y="1684915"/>
                </a:lnTo>
                <a:lnTo>
                  <a:pt x="0" y="564300"/>
                </a:lnTo>
                <a:close/>
              </a:path>
            </a:pathLst>
          </a:custGeom>
          <a:no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3" name="Google Shape;73;p20"/>
          <p:cNvSpPr/>
          <p:nvPr/>
        </p:nvSpPr>
        <p:spPr>
          <a:xfrm>
            <a:off x="10177285" y="5347130"/>
            <a:ext cx="748554" cy="856361"/>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74" name="Google Shape;74;p20"/>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0"/>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76" name="Shape 76"/>
        <p:cNvGrpSpPr/>
        <p:nvPr/>
      </p:nvGrpSpPr>
      <p:grpSpPr>
        <a:xfrm>
          <a:off x="0" y="0"/>
          <a:ext cx="0" cy="0"/>
          <a:chOff x="0" y="0"/>
          <a:chExt cx="0" cy="0"/>
        </a:xfrm>
      </p:grpSpPr>
      <p:sp>
        <p:nvSpPr>
          <p:cNvPr id="77" name="Google Shape;77;p21"/>
          <p:cNvSpPr/>
          <p:nvPr/>
        </p:nvSpPr>
        <p:spPr>
          <a:xfrm>
            <a:off x="410352" y="12435"/>
            <a:ext cx="1455521" cy="1019127"/>
          </a:xfrm>
          <a:custGeom>
            <a:rect b="b" l="l" r="r" t="t"/>
            <a:pathLst>
              <a:path extrusionOk="0" h="1019127" w="1455521">
                <a:moveTo>
                  <a:pt x="219223" y="0"/>
                </a:moveTo>
                <a:lnTo>
                  <a:pt x="1236298" y="0"/>
                </a:lnTo>
                <a:lnTo>
                  <a:pt x="1455521" y="385779"/>
                </a:lnTo>
                <a:lnTo>
                  <a:pt x="1095615" y="1019127"/>
                </a:lnTo>
                <a:lnTo>
                  <a:pt x="359906" y="1019127"/>
                </a:lnTo>
                <a:lnTo>
                  <a:pt x="0" y="38577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8" name="Google Shape;78;p21"/>
          <p:cNvSpPr/>
          <p:nvPr/>
        </p:nvSpPr>
        <p:spPr>
          <a:xfrm>
            <a:off x="1579486" y="450004"/>
            <a:ext cx="1455521" cy="1266696"/>
          </a:xfrm>
          <a:prstGeom prst="hexagon">
            <a:avLst>
              <a:gd fmla="val 28413" name="adj"/>
              <a:gd fmla="val 115470" name="vf"/>
            </a:avLst>
          </a:prstGeom>
          <a:solidFill>
            <a:srgbClr val="83A2C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9" name="Google Shape;79;p21"/>
          <p:cNvSpPr/>
          <p:nvPr/>
        </p:nvSpPr>
        <p:spPr>
          <a:xfrm>
            <a:off x="412218" y="1136470"/>
            <a:ext cx="1455521" cy="1266696"/>
          </a:xfrm>
          <a:prstGeom prst="hexagon">
            <a:avLst>
              <a:gd fmla="val 28413" name="adj"/>
              <a:gd fmla="val 115470" name="vf"/>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0" name="Google Shape;80;p21"/>
          <p:cNvSpPr/>
          <p:nvPr/>
        </p:nvSpPr>
        <p:spPr>
          <a:xfrm>
            <a:off x="1580070" y="1812437"/>
            <a:ext cx="1455521" cy="1266696"/>
          </a:xfrm>
          <a:prstGeom prst="hexagon">
            <a:avLst>
              <a:gd fmla="val 28413" name="adj"/>
              <a:gd fmla="val 115470" name="vf"/>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1" name="Google Shape;81;p21"/>
          <p:cNvSpPr/>
          <p:nvPr/>
        </p:nvSpPr>
        <p:spPr>
          <a:xfrm>
            <a:off x="3953772" y="4582171"/>
            <a:ext cx="1455521" cy="1266696"/>
          </a:xfrm>
          <a:prstGeom prst="hexagon">
            <a:avLst>
              <a:gd fmla="val 28413" name="adj"/>
              <a:gd fmla="val 115470" name="vf"/>
            </a:avLst>
          </a:prstGeom>
          <a:solidFill>
            <a:srgbClr val="83A2C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2" name="Google Shape;82;p21"/>
          <p:cNvSpPr/>
          <p:nvPr/>
        </p:nvSpPr>
        <p:spPr>
          <a:xfrm>
            <a:off x="3955762" y="5952136"/>
            <a:ext cx="1455521" cy="932559"/>
          </a:xfrm>
          <a:custGeom>
            <a:rect b="b" l="l" r="r" t="t"/>
            <a:pathLst>
              <a:path extrusionOk="0" h="932559" w="1455521">
                <a:moveTo>
                  <a:pt x="359906" y="0"/>
                </a:moveTo>
                <a:lnTo>
                  <a:pt x="1095615" y="0"/>
                </a:lnTo>
                <a:lnTo>
                  <a:pt x="1455521" y="633348"/>
                </a:lnTo>
                <a:lnTo>
                  <a:pt x="1285492" y="932559"/>
                </a:lnTo>
                <a:lnTo>
                  <a:pt x="170030" y="932559"/>
                </a:lnTo>
                <a:lnTo>
                  <a:pt x="0" y="633348"/>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3" name="Google Shape;83;p21"/>
          <p:cNvSpPr/>
          <p:nvPr/>
        </p:nvSpPr>
        <p:spPr>
          <a:xfrm>
            <a:off x="2783996" y="5245443"/>
            <a:ext cx="1455521" cy="1266696"/>
          </a:xfrm>
          <a:prstGeom prst="hexagon">
            <a:avLst>
              <a:gd fmla="val 28413" name="adj"/>
              <a:gd fmla="val 115470" name="vf"/>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4" name="Google Shape;84;p21"/>
          <p:cNvSpPr/>
          <p:nvPr/>
        </p:nvSpPr>
        <p:spPr>
          <a:xfrm>
            <a:off x="2767144" y="3880620"/>
            <a:ext cx="1455521" cy="1266696"/>
          </a:xfrm>
          <a:prstGeom prst="hexagon">
            <a:avLst>
              <a:gd fmla="val 28413" name="adj"/>
              <a:gd fmla="val 115470" name="vf"/>
            </a:avLst>
          </a:prstGeom>
          <a:solidFill>
            <a:srgbClr val="334C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5" name="Google Shape;85;p21"/>
          <p:cNvSpPr/>
          <p:nvPr/>
        </p:nvSpPr>
        <p:spPr>
          <a:xfrm>
            <a:off x="3702" y="448131"/>
            <a:ext cx="678871" cy="1266696"/>
          </a:xfrm>
          <a:custGeom>
            <a:rect b="b" l="l" r="r" t="t"/>
            <a:pathLst>
              <a:path extrusionOk="0" h="1266696" w="678871">
                <a:moveTo>
                  <a:pt x="0" y="0"/>
                </a:moveTo>
                <a:lnTo>
                  <a:pt x="318965" y="0"/>
                </a:lnTo>
                <a:lnTo>
                  <a:pt x="678871" y="633348"/>
                </a:lnTo>
                <a:lnTo>
                  <a:pt x="318965" y="1266696"/>
                </a:lnTo>
                <a:lnTo>
                  <a:pt x="0" y="1266696"/>
                </a:lnTo>
                <a:close/>
              </a:path>
            </a:pathLst>
          </a:custGeom>
          <a:noFill/>
          <a:ln cap="flat" cmpd="sng" w="19050">
            <a:solidFill>
              <a:srgbClr val="8DA9D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6" name="Google Shape;86;p21"/>
          <p:cNvSpPr/>
          <p:nvPr/>
        </p:nvSpPr>
        <p:spPr>
          <a:xfrm>
            <a:off x="1580353" y="3182793"/>
            <a:ext cx="1455521" cy="1266696"/>
          </a:xfrm>
          <a:prstGeom prst="hexagon">
            <a:avLst>
              <a:gd fmla="val 28413" name="adj"/>
              <a:gd fmla="val 115470" name="vf"/>
            </a:avLst>
          </a:prstGeom>
          <a:no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7" name="Google Shape;87;p21"/>
          <p:cNvSpPr/>
          <p:nvPr/>
        </p:nvSpPr>
        <p:spPr>
          <a:xfrm>
            <a:off x="6334981" y="5962237"/>
            <a:ext cx="1455521" cy="901561"/>
          </a:xfrm>
          <a:custGeom>
            <a:rect b="b" l="l" r="r" t="t"/>
            <a:pathLst>
              <a:path extrusionOk="0" h="901561" w="1455521">
                <a:moveTo>
                  <a:pt x="359906" y="0"/>
                </a:moveTo>
                <a:lnTo>
                  <a:pt x="1095615" y="0"/>
                </a:lnTo>
                <a:lnTo>
                  <a:pt x="1455521" y="633348"/>
                </a:lnTo>
                <a:lnTo>
                  <a:pt x="1303107" y="901561"/>
                </a:lnTo>
                <a:lnTo>
                  <a:pt x="152415" y="901561"/>
                </a:lnTo>
                <a:lnTo>
                  <a:pt x="0" y="633348"/>
                </a:lnTo>
                <a:close/>
              </a:path>
            </a:pathLst>
          </a:custGeom>
          <a:noFill/>
          <a:ln cap="flat" cmpd="sng" w="19050">
            <a:solidFill>
              <a:srgbClr val="98432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8" name="Google Shape;88;p21"/>
          <p:cNvSpPr/>
          <p:nvPr>
            <p:ph idx="2" type="pic"/>
          </p:nvPr>
        </p:nvSpPr>
        <p:spPr>
          <a:xfrm>
            <a:off x="2754948" y="2502098"/>
            <a:ext cx="1465840" cy="1289394"/>
          </a:xfrm>
          <a:prstGeom prst="hexagon">
            <a:avLst>
              <a:gd fmla="val 28349" name="adj"/>
              <a:gd fmla="val 115470" name="vf"/>
            </a:avLst>
          </a:prstGeom>
          <a:noFill/>
          <a:ln>
            <a:noFill/>
          </a:ln>
        </p:spPr>
      </p:sp>
      <p:sp>
        <p:nvSpPr>
          <p:cNvPr id="89" name="Google Shape;89;p21"/>
          <p:cNvSpPr/>
          <p:nvPr>
            <p:ph idx="3" type="pic"/>
          </p:nvPr>
        </p:nvSpPr>
        <p:spPr>
          <a:xfrm>
            <a:off x="391110" y="2493385"/>
            <a:ext cx="1465840" cy="1289394"/>
          </a:xfrm>
          <a:prstGeom prst="hexagon">
            <a:avLst>
              <a:gd fmla="val 28349" name="adj"/>
              <a:gd fmla="val 115470" name="vf"/>
            </a:avLst>
          </a:prstGeom>
          <a:noFill/>
          <a:ln>
            <a:noFill/>
          </a:ln>
        </p:spPr>
      </p:sp>
      <p:sp>
        <p:nvSpPr>
          <p:cNvPr id="90" name="Google Shape;90;p21"/>
          <p:cNvSpPr/>
          <p:nvPr>
            <p:ph idx="4" type="pic"/>
          </p:nvPr>
        </p:nvSpPr>
        <p:spPr>
          <a:xfrm>
            <a:off x="5151412" y="5238680"/>
            <a:ext cx="1465840" cy="1289394"/>
          </a:xfrm>
          <a:prstGeom prst="hexagon">
            <a:avLst>
              <a:gd fmla="val 28349" name="adj"/>
              <a:gd fmla="val 115470" name="vf"/>
            </a:avLst>
          </a:prstGeom>
          <a:noFill/>
          <a:ln>
            <a:noFill/>
          </a:ln>
        </p:spPr>
      </p:sp>
      <p:sp>
        <p:nvSpPr>
          <p:cNvPr id="91" name="Google Shape;91;p21"/>
          <p:cNvSpPr/>
          <p:nvPr>
            <p:ph idx="5" type="pic"/>
          </p:nvPr>
        </p:nvSpPr>
        <p:spPr>
          <a:xfrm>
            <a:off x="3948599" y="3194928"/>
            <a:ext cx="1465840" cy="1289394"/>
          </a:xfrm>
          <a:prstGeom prst="hexagon">
            <a:avLst>
              <a:gd fmla="val 28349" name="adj"/>
              <a:gd fmla="val 115470" name="vf"/>
            </a:avLst>
          </a:prstGeom>
          <a:noFill/>
          <a:ln>
            <a:noFill/>
          </a:ln>
        </p:spPr>
      </p:sp>
      <p:sp>
        <p:nvSpPr>
          <p:cNvPr descr="Click icon to add picture" id="92" name="Google Shape;92;p21"/>
          <p:cNvSpPr txBox="1"/>
          <p:nvPr>
            <p:ph idx="1" type="body"/>
          </p:nvPr>
        </p:nvSpPr>
        <p:spPr>
          <a:xfrm>
            <a:off x="6096000" y="3093990"/>
            <a:ext cx="3034145" cy="1879791"/>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0"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21"/>
          <p:cNvSpPr txBox="1"/>
          <p:nvPr>
            <p:ph type="title"/>
          </p:nvPr>
        </p:nvSpPr>
        <p:spPr>
          <a:xfrm>
            <a:off x="6096000" y="1703538"/>
            <a:ext cx="5055698"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1"/>
          <p:cNvSpPr/>
          <p:nvPr/>
        </p:nvSpPr>
        <p:spPr>
          <a:xfrm>
            <a:off x="-6538" y="1815084"/>
            <a:ext cx="697438" cy="1266696"/>
          </a:xfrm>
          <a:custGeom>
            <a:rect b="b" l="l" r="r" t="t"/>
            <a:pathLst>
              <a:path extrusionOk="0" h="1266696" w="697438">
                <a:moveTo>
                  <a:pt x="8792" y="8793"/>
                </a:moveTo>
                <a:lnTo>
                  <a:pt x="337532" y="0"/>
                </a:lnTo>
                <a:lnTo>
                  <a:pt x="697438" y="633348"/>
                </a:lnTo>
                <a:lnTo>
                  <a:pt x="337532" y="1266696"/>
                </a:lnTo>
                <a:lnTo>
                  <a:pt x="0" y="1266696"/>
                </a:lnTo>
                <a:cubicBezTo>
                  <a:pt x="0" y="844464"/>
                  <a:pt x="8792" y="431025"/>
                  <a:pt x="8792" y="8793"/>
                </a:cubicBezTo>
                <a:close/>
              </a:path>
            </a:pathLst>
          </a:custGeom>
          <a:noFill/>
          <a:ln cap="flat" cmpd="sng" w="19050">
            <a:solidFill>
              <a:srgbClr val="D5DFE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95" name="Shape 95"/>
        <p:cNvGrpSpPr/>
        <p:nvPr/>
      </p:nvGrpSpPr>
      <p:grpSpPr>
        <a:xfrm>
          <a:off x="0" y="0"/>
          <a:ext cx="0" cy="0"/>
          <a:chOff x="0" y="0"/>
          <a:chExt cx="0" cy="0"/>
        </a:xfrm>
      </p:grpSpPr>
      <p:sp>
        <p:nvSpPr>
          <p:cNvPr id="96" name="Google Shape;96;p22"/>
          <p:cNvSpPr txBox="1"/>
          <p:nvPr>
            <p:ph type="title"/>
          </p:nvPr>
        </p:nvSpPr>
        <p:spPr>
          <a:xfrm>
            <a:off x="6710510" y="2016579"/>
            <a:ext cx="4441188" cy="277585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2"/>
          <p:cNvSpPr/>
          <p:nvPr/>
        </p:nvSpPr>
        <p:spPr>
          <a:xfrm rot="5400000">
            <a:off x="1308232" y="2004972"/>
            <a:ext cx="3593592" cy="2880360"/>
          </a:xfrm>
          <a:prstGeom prst="hexagon">
            <a:avLst>
              <a:gd fmla="val 31211" name="adj"/>
              <a:gd fmla="val 115470"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descr="Click icon to add picture" id="98" name="Google Shape;98;p22"/>
          <p:cNvSpPr txBox="1"/>
          <p:nvPr>
            <p:ph idx="1" type="body"/>
          </p:nvPr>
        </p:nvSpPr>
        <p:spPr>
          <a:xfrm>
            <a:off x="2319235" y="2911781"/>
            <a:ext cx="1570612" cy="1070829"/>
          </a:xfrm>
          <a:prstGeom prst="rect">
            <a:avLst/>
          </a:prstGeom>
          <a:noFill/>
          <a:ln>
            <a:noFill/>
          </a:ln>
        </p:spPr>
        <p:txBody>
          <a:bodyPr anchorCtr="0" anchor="t" bIns="45700" lIns="91425" spcFirstLastPara="1" rIns="91425" wrap="square" tIns="45700">
            <a:noAutofit/>
          </a:bodyPr>
          <a:lstStyle>
            <a:lvl1pPr indent="-228600" lvl="0" marL="457200" algn="ctr">
              <a:lnSpc>
                <a:spcPct val="113000"/>
              </a:lnSpc>
              <a:spcBef>
                <a:spcPts val="1000"/>
              </a:spcBef>
              <a:spcAft>
                <a:spcPts val="0"/>
              </a:spcAft>
              <a:buClr>
                <a:schemeClr val="dk2"/>
              </a:buClr>
              <a:buSzPts val="1800"/>
              <a:buNone/>
              <a:defRPr b="1" sz="1800" cap="none">
                <a:solidFill>
                  <a:schemeClr val="dk2"/>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22"/>
          <p:cNvSpPr/>
          <p:nvPr>
            <p:ph idx="2" type="pic"/>
          </p:nvPr>
        </p:nvSpPr>
        <p:spPr>
          <a:xfrm>
            <a:off x="581710" y="555648"/>
            <a:ext cx="5045662" cy="5783096"/>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00" name="Shape 100"/>
        <p:cNvGrpSpPr/>
        <p:nvPr/>
      </p:nvGrpSpPr>
      <p:grpSpPr>
        <a:xfrm>
          <a:off x="0" y="0"/>
          <a:ext cx="0" cy="0"/>
          <a:chOff x="0" y="0"/>
          <a:chExt cx="0" cy="0"/>
        </a:xfrm>
      </p:grpSpPr>
      <p:sp>
        <p:nvSpPr>
          <p:cNvPr id="101" name="Google Shape;101;p23"/>
          <p:cNvSpPr txBox="1"/>
          <p:nvPr>
            <p:ph type="title"/>
          </p:nvPr>
        </p:nvSpPr>
        <p:spPr>
          <a:xfrm>
            <a:off x="587829" y="507076"/>
            <a:ext cx="10515600" cy="111543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23"/>
          <p:cNvSpPr/>
          <p:nvPr>
            <p:ph idx="2" type="chart"/>
          </p:nvPr>
        </p:nvSpPr>
        <p:spPr>
          <a:xfrm>
            <a:off x="587829" y="1622510"/>
            <a:ext cx="10889796" cy="415575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1pPr>
            <a:lvl2pPr lvl="1"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lvl="3"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lvl="4"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3" name="Google Shape;103;p23"/>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3"/>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9" name="Shape 9"/>
        <p:cNvGrpSpPr/>
        <p:nvPr/>
      </p:nvGrpSpPr>
      <p:grpSpPr>
        <a:xfrm>
          <a:off x="0" y="0"/>
          <a:ext cx="0" cy="0"/>
          <a:chOff x="0" y="0"/>
          <a:chExt cx="0" cy="0"/>
        </a:xfrm>
      </p:grpSpPr>
      <p:sp>
        <p:nvSpPr>
          <p:cNvPr id="10" name="Google Shape;10;p14"/>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200" u="none" cap="none" strike="noStrike">
                <a:solidFill>
                  <a:schemeClr val="lt1"/>
                </a:solidFill>
                <a:latin typeface="Arial"/>
                <a:ea typeface="Arial"/>
                <a:cs typeface="Arial"/>
                <a:sym typeface="Arial"/>
              </a:defRPr>
            </a:lvl1pPr>
            <a:lvl2pPr indent="0" lvl="1" marL="0" marR="0" rtl="0" algn="ctr">
              <a:spcBef>
                <a:spcPts val="0"/>
              </a:spcBef>
              <a:buNone/>
              <a:defRPr b="0" i="0" sz="1200" u="none" cap="none" strike="noStrike">
                <a:solidFill>
                  <a:schemeClr val="lt1"/>
                </a:solidFill>
                <a:latin typeface="Arial"/>
                <a:ea typeface="Arial"/>
                <a:cs typeface="Arial"/>
                <a:sym typeface="Arial"/>
              </a:defRPr>
            </a:lvl2pPr>
            <a:lvl3pPr indent="0" lvl="2" marL="0" marR="0" rtl="0" algn="ctr">
              <a:spcBef>
                <a:spcPts val="0"/>
              </a:spcBef>
              <a:buNone/>
              <a:defRPr b="0" i="0" sz="1200" u="none" cap="none" strike="noStrike">
                <a:solidFill>
                  <a:schemeClr val="lt1"/>
                </a:solidFill>
                <a:latin typeface="Arial"/>
                <a:ea typeface="Arial"/>
                <a:cs typeface="Arial"/>
                <a:sym typeface="Arial"/>
              </a:defRPr>
            </a:lvl3pPr>
            <a:lvl4pPr indent="0" lvl="3" marL="0" marR="0" rtl="0" algn="ctr">
              <a:spcBef>
                <a:spcPts val="0"/>
              </a:spcBef>
              <a:buNone/>
              <a:defRPr b="0" i="0" sz="1200" u="none" cap="none" strike="noStrike">
                <a:solidFill>
                  <a:schemeClr val="lt1"/>
                </a:solidFill>
                <a:latin typeface="Arial"/>
                <a:ea typeface="Arial"/>
                <a:cs typeface="Arial"/>
                <a:sym typeface="Arial"/>
              </a:defRPr>
            </a:lvl4pPr>
            <a:lvl5pPr indent="0" lvl="4" marL="0" marR="0" rtl="0" algn="ctr">
              <a:spcBef>
                <a:spcPts val="0"/>
              </a:spcBef>
              <a:buNone/>
              <a:defRPr b="0" i="0" sz="1200" u="none" cap="none" strike="noStrike">
                <a:solidFill>
                  <a:schemeClr val="lt1"/>
                </a:solidFill>
                <a:latin typeface="Arial"/>
                <a:ea typeface="Arial"/>
                <a:cs typeface="Arial"/>
                <a:sym typeface="Arial"/>
              </a:defRPr>
            </a:lvl5pPr>
            <a:lvl6pPr indent="0" lvl="5" marL="0" marR="0" rtl="0" algn="ctr">
              <a:spcBef>
                <a:spcPts val="0"/>
              </a:spcBef>
              <a:buNone/>
              <a:defRPr b="0" i="0" sz="1200" u="none" cap="none" strike="noStrike">
                <a:solidFill>
                  <a:schemeClr val="lt1"/>
                </a:solidFill>
                <a:latin typeface="Arial"/>
                <a:ea typeface="Arial"/>
                <a:cs typeface="Arial"/>
                <a:sym typeface="Arial"/>
              </a:defRPr>
            </a:lvl6pPr>
            <a:lvl7pPr indent="0" lvl="6" marL="0" marR="0" rtl="0" algn="ctr">
              <a:spcBef>
                <a:spcPts val="0"/>
              </a:spcBef>
              <a:buNone/>
              <a:defRPr b="0" i="0" sz="1200" u="none" cap="none" strike="noStrike">
                <a:solidFill>
                  <a:schemeClr val="lt1"/>
                </a:solidFill>
                <a:latin typeface="Arial"/>
                <a:ea typeface="Arial"/>
                <a:cs typeface="Arial"/>
                <a:sym typeface="Arial"/>
              </a:defRPr>
            </a:lvl7pPr>
            <a:lvl8pPr indent="0" lvl="7" marL="0" marR="0" rtl="0" algn="ctr">
              <a:spcBef>
                <a:spcPts val="0"/>
              </a:spcBef>
              <a:buNone/>
              <a:defRPr b="0" i="0" sz="1200" u="none" cap="none" strike="noStrike">
                <a:solidFill>
                  <a:schemeClr val="lt1"/>
                </a:solidFill>
                <a:latin typeface="Arial"/>
                <a:ea typeface="Arial"/>
                <a:cs typeface="Arial"/>
                <a:sym typeface="Arial"/>
              </a:defRPr>
            </a:lvl8pPr>
            <a:lvl9pPr indent="0" lvl="8" marL="0" marR="0" rtl="0" algn="ctr">
              <a:spcBef>
                <a:spcPts val="0"/>
              </a:spcBef>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55600" lvl="0" marL="457200" marR="0" rtl="0" algn="l">
              <a:lnSpc>
                <a:spcPct val="90000"/>
              </a:lnSpc>
              <a:spcBef>
                <a:spcPts val="10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55600" lvl="3" marL="18288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Mate"/>
              <a:buNone/>
              <a:defRPr b="1" i="0" sz="4400" u="none" cap="none" strike="noStrike">
                <a:solidFill>
                  <a:schemeClr val="lt1"/>
                </a:solidFill>
                <a:latin typeface="Mate"/>
                <a:ea typeface="Mate"/>
                <a:cs typeface="Mate"/>
                <a:sym typeface="Mat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4"/>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032">
          <p15:clr>
            <a:srgbClr val="F26B43"/>
          </p15:clr>
        </p15:guide>
        <p15:guide id="2" pos="3840">
          <p15:clr>
            <a:srgbClr val="F26B43"/>
          </p15:clr>
        </p15:guide>
        <p15:guide id="3" pos="5640">
          <p15:clr>
            <a:srgbClr val="F26B43"/>
          </p15:clr>
        </p15:guide>
        <p15:guide id="4" pos="1656">
          <p15:clr>
            <a:srgbClr val="F26B43"/>
          </p15:clr>
        </p15:guide>
        <p15:guide id="5" pos="52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hyperlink" Target="https://sites.google.com/view/wipro-services/cybersecurity" TargetMode="External"/><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1.jpg"/><Relationship Id="rId4" Type="http://schemas.openxmlformats.org/officeDocument/2006/relationships/image" Target="../media/image10.jpg"/><Relationship Id="rId5" Type="http://schemas.openxmlformats.org/officeDocument/2006/relationships/image" Target="../media/image12.jpg"/><Relationship Id="rId6"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9.jpg"/><Relationship Id="rId4" Type="http://schemas.openxmlformats.org/officeDocument/2006/relationships/image" Target="../media/image5.png"/><Relationship Id="rId5" Type="http://schemas.openxmlformats.org/officeDocument/2006/relationships/hyperlink" Target="https://sitereport.netcraft.com/?url=https://www.wipro.com" TargetMode="External"/><Relationship Id="rId6" Type="http://schemas.openxmlformats.org/officeDocument/2006/relationships/hyperlink" Target="https://sitereport.netcraft.com/?url=https://www.wipro.com" TargetMode="External"/><Relationship Id="rId7"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
          <p:cNvSpPr txBox="1"/>
          <p:nvPr>
            <p:ph type="title"/>
          </p:nvPr>
        </p:nvSpPr>
        <p:spPr>
          <a:xfrm>
            <a:off x="1484764" y="1986926"/>
            <a:ext cx="5257793" cy="205744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lang="en-US">
                <a:latin typeface="Arial"/>
                <a:ea typeface="Arial"/>
                <a:cs typeface="Arial"/>
                <a:sym typeface="Arial"/>
              </a:rPr>
              <a:t>Wipro Limited</a:t>
            </a:r>
            <a:endParaRPr>
              <a:latin typeface="Arial"/>
              <a:ea typeface="Arial"/>
              <a:cs typeface="Arial"/>
              <a:sym typeface="Arial"/>
            </a:endParaRPr>
          </a:p>
        </p:txBody>
      </p:sp>
      <p:sp>
        <p:nvSpPr>
          <p:cNvPr id="247" name="Google Shape;247;p1"/>
          <p:cNvSpPr txBox="1"/>
          <p:nvPr>
            <p:ph idx="1" type="body"/>
          </p:nvPr>
        </p:nvSpPr>
        <p:spPr>
          <a:xfrm>
            <a:off x="1601366" y="4185046"/>
            <a:ext cx="2208634" cy="7473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n-US">
                <a:latin typeface="Arial"/>
                <a:ea typeface="Arial"/>
                <a:cs typeface="Arial"/>
                <a:sym typeface="Arial"/>
              </a:rPr>
              <a:t>By</a:t>
            </a:r>
            <a:endParaRPr/>
          </a:p>
          <a:p>
            <a:pPr indent="0" lvl="0" marL="0" rtl="0" algn="l">
              <a:lnSpc>
                <a:spcPct val="100000"/>
              </a:lnSpc>
              <a:spcBef>
                <a:spcPts val="1000"/>
              </a:spcBef>
              <a:spcAft>
                <a:spcPts val="0"/>
              </a:spcAft>
              <a:buClr>
                <a:schemeClr val="lt1"/>
              </a:buClr>
              <a:buSzPts val="1800"/>
              <a:buNone/>
            </a:pPr>
            <a:r>
              <a:rPr lang="en-US">
                <a:latin typeface="Arial"/>
                <a:ea typeface="Arial"/>
                <a:cs typeface="Arial"/>
                <a:sym typeface="Arial"/>
              </a:rPr>
              <a:t>Santhosh Raj A</a:t>
            </a:r>
            <a:endParaRPr>
              <a:latin typeface="Arial"/>
              <a:ea typeface="Arial"/>
              <a:cs typeface="Arial"/>
              <a:sym typeface="Arial"/>
            </a:endParaRPr>
          </a:p>
        </p:txBody>
      </p:sp>
      <p:pic>
        <p:nvPicPr>
          <p:cNvPr id="248" name="Google Shape;248;p1"/>
          <p:cNvPicPr preferRelativeResize="0"/>
          <p:nvPr>
            <p:ph idx="2" type="pic"/>
          </p:nvPr>
        </p:nvPicPr>
        <p:blipFill rotWithShape="1">
          <a:blip r:embed="rId3">
            <a:alphaModFix/>
          </a:blip>
          <a:srcRect b="0" l="22758" r="22758" t="0"/>
          <a:stretch/>
        </p:blipFill>
        <p:spPr>
          <a:xfrm>
            <a:off x="6965129" y="895827"/>
            <a:ext cx="4405503" cy="5066346"/>
          </a:xfrm>
          <a:prstGeom prst="rect">
            <a:avLst/>
          </a:prstGeom>
          <a:noFill/>
          <a:ln>
            <a:noFill/>
          </a:ln>
        </p:spPr>
      </p:pic>
      <p:pic>
        <p:nvPicPr>
          <p:cNvPr id="249" name="Google Shape;249;p1"/>
          <p:cNvPicPr preferRelativeResize="0"/>
          <p:nvPr/>
        </p:nvPicPr>
        <p:blipFill rotWithShape="1">
          <a:blip r:embed="rId4">
            <a:alphaModFix/>
          </a:blip>
          <a:srcRect b="2555" l="0" r="0" t="2555"/>
          <a:stretch/>
        </p:blipFill>
        <p:spPr>
          <a:xfrm>
            <a:off x="6284315" y="3984454"/>
            <a:ext cx="1570617" cy="1796820"/>
          </a:xfrm>
          <a:custGeom>
            <a:rect b="b" l="l" r="r" t="t"/>
            <a:pathLst>
              <a:path extrusionOk="0" h="5066346" w="4405503">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noFill/>
          <a:ln>
            <a:noFill/>
          </a:ln>
        </p:spPr>
      </p:pic>
      <p:pic>
        <p:nvPicPr>
          <p:cNvPr id="250" name="Google Shape;250;p1"/>
          <p:cNvPicPr preferRelativeResize="0"/>
          <p:nvPr/>
        </p:nvPicPr>
        <p:blipFill rotWithShape="1">
          <a:blip r:embed="rId5">
            <a:alphaModFix/>
          </a:blip>
          <a:srcRect b="0" l="0" r="0" t="0"/>
          <a:stretch/>
        </p:blipFill>
        <p:spPr>
          <a:xfrm>
            <a:off x="9897686" y="1064464"/>
            <a:ext cx="1570617" cy="1796820"/>
          </a:xfrm>
          <a:custGeom>
            <a:rect b="b" l="l" r="r" t="t"/>
            <a:pathLst>
              <a:path extrusionOk="0" h="5066346" w="4405503">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noFill/>
          <a:ln>
            <a:noFill/>
          </a:ln>
        </p:spPr>
      </p:pic>
      <p:pic>
        <p:nvPicPr>
          <p:cNvPr id="251" name="Google Shape;251;p1"/>
          <p:cNvPicPr preferRelativeResize="0"/>
          <p:nvPr/>
        </p:nvPicPr>
        <p:blipFill rotWithShape="1">
          <a:blip r:embed="rId6">
            <a:alphaModFix/>
          </a:blip>
          <a:srcRect b="0" l="0" r="0" t="0"/>
          <a:stretch/>
        </p:blipFill>
        <p:spPr>
          <a:xfrm>
            <a:off x="484632" y="113449"/>
            <a:ext cx="626708" cy="49294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0"/>
          <p:cNvSpPr txBox="1"/>
          <p:nvPr>
            <p:ph type="title"/>
          </p:nvPr>
        </p:nvSpPr>
        <p:spPr>
          <a:xfrm>
            <a:off x="581709" y="711913"/>
            <a:ext cx="10889796" cy="1418998"/>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3600"/>
              <a:buFont typeface="Arial"/>
              <a:buNone/>
            </a:pPr>
            <a:r>
              <a:rPr lang="en-US" sz="3600">
                <a:latin typeface="Arial"/>
                <a:ea typeface="Arial"/>
                <a:cs typeface="Arial"/>
                <a:sym typeface="Arial"/>
              </a:rPr>
              <a:t>SUGGESTIONS</a:t>
            </a:r>
            <a:endParaRPr/>
          </a:p>
        </p:txBody>
      </p:sp>
      <p:sp>
        <p:nvSpPr>
          <p:cNvPr id="346" name="Google Shape;346;p10"/>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Wipro Limited</a:t>
            </a:r>
            <a:endParaRPr/>
          </a:p>
        </p:txBody>
      </p:sp>
      <p:sp>
        <p:nvSpPr>
          <p:cNvPr id="347" name="Google Shape;347;p10"/>
          <p:cNvSpPr txBox="1"/>
          <p:nvPr/>
        </p:nvSpPr>
        <p:spPr>
          <a:xfrm>
            <a:off x="581709" y="2140536"/>
            <a:ext cx="10256337" cy="341632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FFFFFF"/>
              </a:buClr>
              <a:buSzPts val="1800"/>
              <a:buFont typeface="Arial"/>
              <a:buChar char="•"/>
            </a:pPr>
            <a:r>
              <a:rPr b="1" i="0" lang="en-US" sz="1800" u="none" cap="none" strike="noStrike">
                <a:solidFill>
                  <a:srgbClr val="FFFFFF"/>
                </a:solidFill>
                <a:latin typeface="Arial"/>
                <a:ea typeface="Arial"/>
                <a:cs typeface="Arial"/>
                <a:sym typeface="Arial"/>
              </a:rPr>
              <a:t>Navigation: </a:t>
            </a:r>
            <a:r>
              <a:rPr b="0" i="0" lang="en-US" sz="1800" u="none" cap="none" strike="noStrike">
                <a:solidFill>
                  <a:srgbClr val="FFFFFF"/>
                </a:solidFill>
                <a:latin typeface="Arial"/>
                <a:ea typeface="Arial"/>
                <a:cs typeface="Arial"/>
                <a:sym typeface="Arial"/>
              </a:rPr>
              <a:t>Simplify the navigation structure to make it easier for users to find relevant information quickly and intuitively</a:t>
            </a:r>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a:p>
            <a:pPr indent="-285750" lvl="0" marL="285750" marR="0" rtl="0" algn="l">
              <a:lnSpc>
                <a:spcPct val="100000"/>
              </a:lnSpc>
              <a:spcBef>
                <a:spcPts val="0"/>
              </a:spcBef>
              <a:spcAft>
                <a:spcPts val="0"/>
              </a:spcAft>
              <a:buClr>
                <a:srgbClr val="FFFFFF"/>
              </a:buClr>
              <a:buSzPts val="1800"/>
              <a:buFont typeface="Arial"/>
              <a:buChar char="•"/>
            </a:pPr>
            <a:r>
              <a:rPr b="1" i="0" lang="en-US" sz="1800" u="none" cap="none" strike="noStrike">
                <a:solidFill>
                  <a:srgbClr val="FFFFFF"/>
                </a:solidFill>
                <a:latin typeface="Arial"/>
                <a:ea typeface="Arial"/>
                <a:cs typeface="Arial"/>
                <a:sym typeface="Arial"/>
              </a:rPr>
              <a:t>Optimize Page Loading Speed: </a:t>
            </a:r>
            <a:r>
              <a:rPr b="0" i="0" lang="en-US" sz="1800" u="none" cap="none" strike="noStrike">
                <a:solidFill>
                  <a:srgbClr val="FFFFFF"/>
                </a:solidFill>
                <a:latin typeface="Arial"/>
                <a:ea typeface="Arial"/>
                <a:cs typeface="Arial"/>
                <a:sym typeface="Arial"/>
              </a:rPr>
              <a:t>Optimize pages to speed up loading times, lower bounce rates, and increase user satisfaction</a:t>
            </a:r>
            <a:endParaRPr/>
          </a:p>
          <a:p>
            <a:pPr indent="-171450" lvl="0" marL="285750" marR="0" rtl="0" algn="l">
              <a:lnSpc>
                <a:spcPct val="100000"/>
              </a:lnSpc>
              <a:spcBef>
                <a:spcPts val="0"/>
              </a:spcBef>
              <a:spcAft>
                <a:spcPts val="0"/>
              </a:spcAft>
              <a:buClr>
                <a:schemeClr val="dk1"/>
              </a:buClr>
              <a:buSzPts val="1800"/>
              <a:buFont typeface="Arial"/>
              <a:buNone/>
            </a:pPr>
            <a:r>
              <a:t/>
            </a:r>
            <a:endParaRPr b="1" i="0" sz="1800" u="none" cap="none" strike="noStrike">
              <a:solidFill>
                <a:srgbClr val="FFFFFF"/>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a:p>
            <a:pPr indent="-285750" lvl="0" marL="285750" marR="0" rtl="0" algn="l">
              <a:lnSpc>
                <a:spcPct val="100000"/>
              </a:lnSpc>
              <a:spcBef>
                <a:spcPts val="0"/>
              </a:spcBef>
              <a:spcAft>
                <a:spcPts val="0"/>
              </a:spcAft>
              <a:buClr>
                <a:srgbClr val="FFFFFF"/>
              </a:buClr>
              <a:buSzPts val="1800"/>
              <a:buFont typeface="Arial"/>
              <a:buChar char="•"/>
            </a:pPr>
            <a:r>
              <a:rPr b="1" i="0" lang="en-US" sz="1800" u="none" cap="none" strike="noStrike">
                <a:solidFill>
                  <a:srgbClr val="FFFFFF"/>
                </a:solidFill>
                <a:latin typeface="Arial"/>
                <a:ea typeface="Arial"/>
                <a:cs typeface="Arial"/>
                <a:sym typeface="Arial"/>
              </a:rPr>
              <a:t>Improve Visual Design: </a:t>
            </a:r>
            <a:r>
              <a:rPr b="0" i="0" lang="en-US" sz="1800" u="none" cap="none" strike="noStrike">
                <a:solidFill>
                  <a:srgbClr val="FFFFFF"/>
                </a:solidFill>
                <a:latin typeface="Arial"/>
                <a:ea typeface="Arial"/>
                <a:cs typeface="Arial"/>
                <a:sym typeface="Arial"/>
              </a:rPr>
              <a:t>Enhance the visual design of the website to make it more modern, visually appealing, and aligned with Wipro's brand identity</a:t>
            </a:r>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id="348" name="Google Shape;348;p10"/>
          <p:cNvPicPr preferRelativeResize="0"/>
          <p:nvPr/>
        </p:nvPicPr>
        <p:blipFill rotWithShape="1">
          <a:blip r:embed="rId3">
            <a:alphaModFix/>
          </a:blip>
          <a:srcRect b="0" l="0" r="0" t="0"/>
          <a:stretch/>
        </p:blipFill>
        <p:spPr>
          <a:xfrm>
            <a:off x="484632" y="113449"/>
            <a:ext cx="626708" cy="49294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11"/>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Wipro Limited</a:t>
            </a:r>
            <a:endParaRPr/>
          </a:p>
        </p:txBody>
      </p:sp>
      <p:sp>
        <p:nvSpPr>
          <p:cNvPr id="354" name="Google Shape;354;p11"/>
          <p:cNvSpPr txBox="1"/>
          <p:nvPr/>
        </p:nvSpPr>
        <p:spPr>
          <a:xfrm>
            <a:off x="595162" y="1636173"/>
            <a:ext cx="10597414" cy="313932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FFFFFF"/>
              </a:buClr>
              <a:buSzPts val="1800"/>
              <a:buFont typeface="Arial"/>
              <a:buChar char="•"/>
            </a:pPr>
            <a:r>
              <a:rPr b="1" i="0" lang="en-US" sz="1800" u="none" cap="none" strike="noStrike">
                <a:solidFill>
                  <a:srgbClr val="FFFFFF"/>
                </a:solidFill>
                <a:latin typeface="Arial"/>
                <a:ea typeface="Arial"/>
                <a:cs typeface="Arial"/>
                <a:sym typeface="Arial"/>
              </a:rPr>
              <a:t>Gather User Feedback: </a:t>
            </a:r>
            <a:r>
              <a:rPr b="0" i="0" lang="en-US" sz="1800" u="none" cap="none" strike="noStrike">
                <a:solidFill>
                  <a:srgbClr val="FFFFFF"/>
                </a:solidFill>
                <a:latin typeface="Arial"/>
                <a:ea typeface="Arial"/>
                <a:cs typeface="Arial"/>
                <a:sym typeface="Arial"/>
              </a:rPr>
              <a:t>Implement feedback mechanisms such as surveys, polls, and user testing to gather insights from users and continuously improve the website based on their needs and preferences</a:t>
            </a:r>
            <a:endParaRPr/>
          </a:p>
          <a:p>
            <a:pPr indent="0" lvl="0" marL="0" marR="0" rtl="0" algn="l">
              <a:lnSpc>
                <a:spcPct val="100000"/>
              </a:lnSpc>
              <a:spcBef>
                <a:spcPts val="0"/>
              </a:spcBef>
              <a:spcAft>
                <a:spcPts val="0"/>
              </a:spcAft>
              <a:buNone/>
            </a:pPr>
            <a:r>
              <a:t/>
            </a:r>
            <a:endParaRPr b="0" i="0" sz="1800" u="none" cap="none" strike="noStrike">
              <a:solidFill>
                <a:srgbClr val="FFFFFF"/>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a:p>
            <a:pPr indent="-285750" lvl="0" marL="285750" marR="0" rtl="0" algn="l">
              <a:lnSpc>
                <a:spcPct val="100000"/>
              </a:lnSpc>
              <a:spcBef>
                <a:spcPts val="0"/>
              </a:spcBef>
              <a:spcAft>
                <a:spcPts val="0"/>
              </a:spcAft>
              <a:buClr>
                <a:srgbClr val="FFFFFF"/>
              </a:buClr>
              <a:buSzPts val="1800"/>
              <a:buFont typeface="Arial"/>
              <a:buChar char="•"/>
            </a:pPr>
            <a:r>
              <a:rPr b="1" i="0" lang="en-US" sz="1800" u="none" cap="none" strike="noStrike">
                <a:solidFill>
                  <a:srgbClr val="FFFFFF"/>
                </a:solidFill>
                <a:latin typeface="Arial"/>
                <a:ea typeface="Arial"/>
                <a:cs typeface="Arial"/>
                <a:sym typeface="Arial"/>
              </a:rPr>
              <a:t>Search Functionality: </a:t>
            </a:r>
            <a:r>
              <a:rPr b="0" i="0" lang="en-US" sz="1800" u="none" cap="none" strike="noStrike">
                <a:solidFill>
                  <a:srgbClr val="FFFFFF"/>
                </a:solidFill>
                <a:latin typeface="Arial"/>
                <a:ea typeface="Arial"/>
                <a:cs typeface="Arial"/>
                <a:sym typeface="Arial"/>
              </a:rPr>
              <a:t>Improve the search functionality to enable users to find relevant information more efficiently, including advanced search options and filters</a:t>
            </a:r>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a:p>
            <a:pPr indent="-285750" lvl="0" marL="285750" marR="0" rtl="0" algn="l">
              <a:lnSpc>
                <a:spcPct val="100000"/>
              </a:lnSpc>
              <a:spcBef>
                <a:spcPts val="0"/>
              </a:spcBef>
              <a:spcAft>
                <a:spcPts val="0"/>
              </a:spcAft>
              <a:buClr>
                <a:srgbClr val="FFFFFF"/>
              </a:buClr>
              <a:buSzPts val="1800"/>
              <a:buFont typeface="Arial"/>
              <a:buChar char="•"/>
            </a:pPr>
            <a:r>
              <a:rPr b="1" i="0" lang="en-US" sz="1800" u="none" cap="none" strike="noStrike">
                <a:solidFill>
                  <a:srgbClr val="FFFFFF"/>
                </a:solidFill>
                <a:latin typeface="Arial"/>
                <a:ea typeface="Arial"/>
                <a:cs typeface="Arial"/>
                <a:sym typeface="Arial"/>
              </a:rPr>
              <a:t>Update Content Regularly: </a:t>
            </a:r>
            <a:r>
              <a:rPr b="0" i="0" lang="en-US" sz="1800" u="none" cap="none" strike="noStrike">
                <a:solidFill>
                  <a:srgbClr val="FFFFFF"/>
                </a:solidFill>
                <a:latin typeface="Arial"/>
                <a:ea typeface="Arial"/>
                <a:cs typeface="Arial"/>
                <a:sym typeface="Arial"/>
              </a:rPr>
              <a:t>Keep the website content fresh and up-to-date to provide users with the latest information about Wipro's products, services, and industry insights.</a:t>
            </a:r>
            <a:endParaRPr/>
          </a:p>
        </p:txBody>
      </p:sp>
      <p:pic>
        <p:nvPicPr>
          <p:cNvPr id="355" name="Google Shape;355;p11"/>
          <p:cNvPicPr preferRelativeResize="0"/>
          <p:nvPr/>
        </p:nvPicPr>
        <p:blipFill rotWithShape="1">
          <a:blip r:embed="rId3">
            <a:alphaModFix/>
          </a:blip>
          <a:srcRect b="0" l="0" r="0" t="0"/>
          <a:stretch/>
        </p:blipFill>
        <p:spPr>
          <a:xfrm>
            <a:off x="484632" y="113449"/>
            <a:ext cx="626708" cy="49294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p12"/>
          <p:cNvPicPr preferRelativeResize="0"/>
          <p:nvPr>
            <p:ph idx="2" type="pic"/>
          </p:nvPr>
        </p:nvPicPr>
        <p:blipFill rotWithShape="1">
          <a:blip r:embed="rId3">
            <a:alphaModFix/>
          </a:blip>
          <a:srcRect b="0" l="23059" r="23058" t="0"/>
          <a:stretch/>
        </p:blipFill>
        <p:spPr>
          <a:xfrm>
            <a:off x="7493157" y="529148"/>
            <a:ext cx="4248873" cy="4731130"/>
          </a:xfrm>
          <a:prstGeom prst="rect">
            <a:avLst/>
          </a:prstGeom>
          <a:noFill/>
          <a:ln cap="flat" cmpd="sng" w="19050">
            <a:solidFill>
              <a:schemeClr val="dk1"/>
            </a:solidFill>
            <a:prstDash val="solid"/>
            <a:round/>
            <a:headEnd len="sm" w="sm" type="none"/>
            <a:tailEnd len="sm" w="sm" type="none"/>
          </a:ln>
        </p:spPr>
      </p:pic>
      <p:sp>
        <p:nvSpPr>
          <p:cNvPr id="361" name="Google Shape;361;p12"/>
          <p:cNvSpPr txBox="1"/>
          <p:nvPr>
            <p:ph idx="1" type="body"/>
          </p:nvPr>
        </p:nvSpPr>
        <p:spPr>
          <a:xfrm>
            <a:off x="517427" y="3253120"/>
            <a:ext cx="4959822" cy="200715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1500"/>
              <a:buNone/>
            </a:pPr>
            <a:r>
              <a:rPr lang="en-US" u="sng">
                <a:solidFill>
                  <a:schemeClr val="hlink"/>
                </a:solidFill>
                <a:hlinkClick r:id="rId4"/>
              </a:rPr>
              <a:t>https://sites.google.com/view/wipro-services/cybersecurity</a:t>
            </a:r>
            <a:endParaRPr/>
          </a:p>
        </p:txBody>
      </p:sp>
      <p:sp>
        <p:nvSpPr>
          <p:cNvPr id="362" name="Google Shape;362;p12"/>
          <p:cNvSpPr txBox="1"/>
          <p:nvPr>
            <p:ph type="title"/>
          </p:nvPr>
        </p:nvSpPr>
        <p:spPr>
          <a:xfrm>
            <a:off x="517427" y="2497488"/>
            <a:ext cx="9823998" cy="13255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Arial"/>
              <a:buNone/>
            </a:pPr>
            <a:r>
              <a:rPr lang="en-US" sz="3600">
                <a:latin typeface="Arial"/>
                <a:ea typeface="Arial"/>
                <a:cs typeface="Arial"/>
                <a:sym typeface="Arial"/>
              </a:rPr>
              <a:t>Landing Page</a:t>
            </a:r>
            <a:endParaRPr sz="3600">
              <a:latin typeface="Arial"/>
              <a:ea typeface="Arial"/>
              <a:cs typeface="Arial"/>
              <a:sym typeface="Arial"/>
            </a:endParaRPr>
          </a:p>
        </p:txBody>
      </p:sp>
      <p:sp>
        <p:nvSpPr>
          <p:cNvPr id="363" name="Google Shape;363;p12"/>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Presentation Title</a:t>
            </a:r>
            <a:endParaRPr/>
          </a:p>
        </p:txBody>
      </p:sp>
      <p:pic>
        <p:nvPicPr>
          <p:cNvPr id="364" name="Google Shape;364;p12"/>
          <p:cNvPicPr preferRelativeResize="0"/>
          <p:nvPr/>
        </p:nvPicPr>
        <p:blipFill rotWithShape="1">
          <a:blip r:embed="rId5">
            <a:alphaModFix/>
          </a:blip>
          <a:srcRect b="0" l="0" r="0" t="0"/>
          <a:stretch/>
        </p:blipFill>
        <p:spPr>
          <a:xfrm>
            <a:off x="484632" y="113449"/>
            <a:ext cx="626708" cy="49294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13"/>
          <p:cNvSpPr txBox="1"/>
          <p:nvPr>
            <p:ph type="title"/>
          </p:nvPr>
        </p:nvSpPr>
        <p:spPr>
          <a:xfrm>
            <a:off x="6096000" y="1703538"/>
            <a:ext cx="5055698"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lang="en-US">
                <a:latin typeface="Arial"/>
                <a:ea typeface="Arial"/>
                <a:cs typeface="Arial"/>
                <a:sym typeface="Arial"/>
              </a:rPr>
              <a:t>Thank you</a:t>
            </a:r>
            <a:endParaRPr/>
          </a:p>
        </p:txBody>
      </p:sp>
      <p:pic>
        <p:nvPicPr>
          <p:cNvPr id="371" name="Google Shape;371;p13"/>
          <p:cNvPicPr preferRelativeResize="0"/>
          <p:nvPr>
            <p:ph idx="3" type="pic"/>
          </p:nvPr>
        </p:nvPicPr>
        <p:blipFill rotWithShape="1">
          <a:blip r:embed="rId3">
            <a:alphaModFix/>
          </a:blip>
          <a:srcRect b="0" l="0" r="0" t="0"/>
          <a:stretch/>
        </p:blipFill>
        <p:spPr>
          <a:xfrm>
            <a:off x="391110" y="2493385"/>
            <a:ext cx="1465840" cy="1289394"/>
          </a:xfrm>
          <a:prstGeom prst="hexagon">
            <a:avLst>
              <a:gd fmla="val 28349" name="adj"/>
              <a:gd fmla="val 115470" name="vf"/>
            </a:avLst>
          </a:prstGeom>
          <a:noFill/>
          <a:ln>
            <a:noFill/>
          </a:ln>
        </p:spPr>
      </p:pic>
      <p:pic>
        <p:nvPicPr>
          <p:cNvPr id="372" name="Google Shape;372;p13"/>
          <p:cNvPicPr preferRelativeResize="0"/>
          <p:nvPr>
            <p:ph idx="2" type="pic"/>
          </p:nvPr>
        </p:nvPicPr>
        <p:blipFill rotWithShape="1">
          <a:blip r:embed="rId4">
            <a:alphaModFix/>
          </a:blip>
          <a:srcRect b="0" l="0" r="0" t="0"/>
          <a:stretch/>
        </p:blipFill>
        <p:spPr>
          <a:xfrm>
            <a:off x="2754948" y="2502098"/>
            <a:ext cx="1465840" cy="1289394"/>
          </a:xfrm>
          <a:prstGeom prst="hexagon">
            <a:avLst>
              <a:gd fmla="val 28349" name="adj"/>
              <a:gd fmla="val 115470" name="vf"/>
            </a:avLst>
          </a:prstGeom>
          <a:noFill/>
          <a:ln>
            <a:noFill/>
          </a:ln>
        </p:spPr>
      </p:pic>
      <p:pic>
        <p:nvPicPr>
          <p:cNvPr id="373" name="Google Shape;373;p13"/>
          <p:cNvPicPr preferRelativeResize="0"/>
          <p:nvPr>
            <p:ph idx="5" type="pic"/>
          </p:nvPr>
        </p:nvPicPr>
        <p:blipFill rotWithShape="1">
          <a:blip r:embed="rId5">
            <a:alphaModFix/>
          </a:blip>
          <a:srcRect b="0" l="0" r="0" t="0"/>
          <a:stretch/>
        </p:blipFill>
        <p:spPr>
          <a:xfrm>
            <a:off x="3948599" y="3194928"/>
            <a:ext cx="1465840" cy="1289394"/>
          </a:xfrm>
          <a:prstGeom prst="hexagon">
            <a:avLst>
              <a:gd fmla="val 28349" name="adj"/>
              <a:gd fmla="val 115470" name="vf"/>
            </a:avLst>
          </a:prstGeom>
          <a:noFill/>
          <a:ln>
            <a:noFill/>
          </a:ln>
        </p:spPr>
      </p:pic>
      <p:sp>
        <p:nvSpPr>
          <p:cNvPr id="374" name="Google Shape;374;p13"/>
          <p:cNvSpPr txBox="1"/>
          <p:nvPr>
            <p:ph idx="1" type="body"/>
          </p:nvPr>
        </p:nvSpPr>
        <p:spPr>
          <a:xfrm>
            <a:off x="6096000" y="3093990"/>
            <a:ext cx="3034145" cy="187979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n-US">
                <a:latin typeface="Arial"/>
                <a:ea typeface="Arial"/>
                <a:cs typeface="Arial"/>
                <a:sym typeface="Arial"/>
              </a:rPr>
              <a:t>Santhosh Raj A</a:t>
            </a:r>
            <a:endParaRPr/>
          </a:p>
          <a:p>
            <a:pPr indent="0" lvl="0" marL="0" rtl="0" algn="l">
              <a:lnSpc>
                <a:spcPct val="100000"/>
              </a:lnSpc>
              <a:spcBef>
                <a:spcPts val="1000"/>
              </a:spcBef>
              <a:spcAft>
                <a:spcPts val="0"/>
              </a:spcAft>
              <a:buClr>
                <a:schemeClr val="lt1"/>
              </a:buClr>
              <a:buSzPts val="1800"/>
              <a:buNone/>
            </a:pPr>
            <a:r>
              <a:t/>
            </a:r>
            <a:endParaRPr/>
          </a:p>
        </p:txBody>
      </p:sp>
      <p:pic>
        <p:nvPicPr>
          <p:cNvPr id="375" name="Google Shape;375;p13"/>
          <p:cNvPicPr preferRelativeResize="0"/>
          <p:nvPr>
            <p:ph idx="4" type="pic"/>
          </p:nvPr>
        </p:nvPicPr>
        <p:blipFill rotWithShape="1">
          <a:blip r:embed="rId6">
            <a:alphaModFix/>
          </a:blip>
          <a:srcRect b="0" l="0" r="0" t="0"/>
          <a:stretch/>
        </p:blipFill>
        <p:spPr>
          <a:xfrm>
            <a:off x="5151412" y="5238680"/>
            <a:ext cx="1465840" cy="1289394"/>
          </a:xfrm>
          <a:prstGeom prst="hexagon">
            <a:avLst>
              <a:gd fmla="val 28349" name="adj"/>
              <a:gd fmla="val 115470" name="vf"/>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
          <p:cNvSpPr txBox="1"/>
          <p:nvPr>
            <p:ph type="title"/>
          </p:nvPr>
        </p:nvSpPr>
        <p:spPr>
          <a:xfrm>
            <a:off x="512572" y="3435545"/>
            <a:ext cx="4253399" cy="174011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lang="en-US">
                <a:latin typeface="Arial"/>
                <a:ea typeface="Arial"/>
                <a:cs typeface="Arial"/>
                <a:sym typeface="Arial"/>
              </a:rPr>
              <a:t>Agenda</a:t>
            </a:r>
            <a:endParaRPr>
              <a:latin typeface="Arial"/>
              <a:ea typeface="Arial"/>
              <a:cs typeface="Arial"/>
              <a:sym typeface="Arial"/>
            </a:endParaRPr>
          </a:p>
        </p:txBody>
      </p:sp>
      <p:sp>
        <p:nvSpPr>
          <p:cNvPr id="258" name="Google Shape;258;p2"/>
          <p:cNvSpPr txBox="1"/>
          <p:nvPr>
            <p:ph idx="1" type="body"/>
          </p:nvPr>
        </p:nvSpPr>
        <p:spPr>
          <a:xfrm>
            <a:off x="6274027" y="1076241"/>
            <a:ext cx="1913128" cy="105472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1800"/>
              <a:buNone/>
            </a:pPr>
            <a:r>
              <a:rPr lang="en-US">
                <a:latin typeface="Arial"/>
                <a:ea typeface="Arial"/>
                <a:cs typeface="Arial"/>
                <a:sym typeface="Arial"/>
              </a:rPr>
              <a:t>About Us</a:t>
            </a:r>
            <a:endParaRPr>
              <a:latin typeface="Arial"/>
              <a:ea typeface="Arial"/>
              <a:cs typeface="Arial"/>
              <a:sym typeface="Arial"/>
            </a:endParaRPr>
          </a:p>
        </p:txBody>
      </p:sp>
      <p:sp>
        <p:nvSpPr>
          <p:cNvPr id="259" name="Google Shape;259;p2"/>
          <p:cNvSpPr txBox="1"/>
          <p:nvPr>
            <p:ph idx="2" type="body"/>
          </p:nvPr>
        </p:nvSpPr>
        <p:spPr>
          <a:xfrm>
            <a:off x="8375472" y="1076241"/>
            <a:ext cx="1904890" cy="1054728"/>
          </a:xfrm>
          <a:prstGeom prst="rect">
            <a:avLst/>
          </a:prstGeom>
          <a:noFill/>
          <a:ln>
            <a:noFill/>
          </a:ln>
        </p:spPr>
        <p:txBody>
          <a:bodyPr anchorCtr="0" anchor="ctr" bIns="45700" lIns="91425" spcFirstLastPara="1" rIns="91425" wrap="square" tIns="45700">
            <a:noAutofit/>
          </a:bodyPr>
          <a:lstStyle/>
          <a:p>
            <a:pPr indent="0" lvl="0" marL="0" rtl="0" algn="ctr">
              <a:lnSpc>
                <a:spcPct val="113000"/>
              </a:lnSpc>
              <a:spcBef>
                <a:spcPts val="0"/>
              </a:spcBef>
              <a:spcAft>
                <a:spcPts val="0"/>
              </a:spcAft>
              <a:buClr>
                <a:schemeClr val="lt1"/>
              </a:buClr>
              <a:buSzPts val="1800"/>
              <a:buNone/>
            </a:pPr>
            <a:r>
              <a:rPr lang="en-US">
                <a:latin typeface="Arial"/>
                <a:ea typeface="Arial"/>
                <a:cs typeface="Arial"/>
                <a:sym typeface="Arial"/>
              </a:rPr>
              <a:t>Services</a:t>
            </a:r>
            <a:endParaRPr>
              <a:latin typeface="Arial"/>
              <a:ea typeface="Arial"/>
              <a:cs typeface="Arial"/>
              <a:sym typeface="Arial"/>
            </a:endParaRPr>
          </a:p>
        </p:txBody>
      </p:sp>
      <p:sp>
        <p:nvSpPr>
          <p:cNvPr id="260" name="Google Shape;260;p2"/>
          <p:cNvSpPr txBox="1"/>
          <p:nvPr>
            <p:ph idx="3" type="body"/>
          </p:nvPr>
        </p:nvSpPr>
        <p:spPr>
          <a:xfrm>
            <a:off x="7321949" y="2844725"/>
            <a:ext cx="1914694" cy="1089194"/>
          </a:xfrm>
          <a:prstGeom prst="rect">
            <a:avLst/>
          </a:prstGeom>
          <a:noFill/>
          <a:ln>
            <a:noFill/>
          </a:ln>
        </p:spPr>
        <p:txBody>
          <a:bodyPr anchorCtr="0" anchor="ctr" bIns="45700" lIns="91425" spcFirstLastPara="1" rIns="91425" wrap="square" tIns="45700">
            <a:noAutofit/>
          </a:bodyPr>
          <a:lstStyle/>
          <a:p>
            <a:pPr indent="0" lvl="0" marL="0" rtl="0" algn="ctr">
              <a:lnSpc>
                <a:spcPct val="113000"/>
              </a:lnSpc>
              <a:spcBef>
                <a:spcPts val="0"/>
              </a:spcBef>
              <a:spcAft>
                <a:spcPts val="0"/>
              </a:spcAft>
              <a:buClr>
                <a:schemeClr val="lt1"/>
              </a:buClr>
              <a:buSzPts val="1800"/>
              <a:buNone/>
            </a:pPr>
            <a:r>
              <a:rPr lang="en-US" sz="1800">
                <a:latin typeface="Arial"/>
                <a:ea typeface="Arial"/>
                <a:cs typeface="Arial"/>
                <a:sym typeface="Arial"/>
              </a:rPr>
              <a:t>Website’s</a:t>
            </a:r>
            <a:endParaRPr/>
          </a:p>
          <a:p>
            <a:pPr indent="0" lvl="0" marL="0" rtl="0" algn="ctr">
              <a:lnSpc>
                <a:spcPct val="113000"/>
              </a:lnSpc>
              <a:spcBef>
                <a:spcPts val="1000"/>
              </a:spcBef>
              <a:spcAft>
                <a:spcPts val="0"/>
              </a:spcAft>
              <a:buClr>
                <a:schemeClr val="lt1"/>
              </a:buClr>
              <a:buSzPts val="1800"/>
              <a:buNone/>
            </a:pPr>
            <a:r>
              <a:rPr lang="en-US" sz="1800">
                <a:latin typeface="Arial"/>
                <a:ea typeface="Arial"/>
                <a:cs typeface="Arial"/>
                <a:sym typeface="Arial"/>
              </a:rPr>
              <a:t>Responsiveness</a:t>
            </a:r>
            <a:endParaRPr/>
          </a:p>
        </p:txBody>
      </p:sp>
      <p:sp>
        <p:nvSpPr>
          <p:cNvPr id="261" name="Google Shape;261;p2"/>
          <p:cNvSpPr txBox="1"/>
          <p:nvPr>
            <p:ph idx="4" type="body"/>
          </p:nvPr>
        </p:nvSpPr>
        <p:spPr>
          <a:xfrm>
            <a:off x="9409651" y="2826795"/>
            <a:ext cx="1913128" cy="1107124"/>
          </a:xfrm>
          <a:prstGeom prst="rect">
            <a:avLst/>
          </a:prstGeom>
          <a:noFill/>
          <a:ln>
            <a:noFill/>
          </a:ln>
        </p:spPr>
        <p:txBody>
          <a:bodyPr anchorCtr="0" anchor="ctr" bIns="45700" lIns="91425" spcFirstLastPara="1" rIns="91425" wrap="square" tIns="45700">
            <a:noAutofit/>
          </a:bodyPr>
          <a:lstStyle/>
          <a:p>
            <a:pPr indent="0" lvl="0" marL="0" rtl="0" algn="ctr">
              <a:lnSpc>
                <a:spcPct val="113000"/>
              </a:lnSpc>
              <a:spcBef>
                <a:spcPts val="0"/>
              </a:spcBef>
              <a:spcAft>
                <a:spcPts val="0"/>
              </a:spcAft>
              <a:buClr>
                <a:schemeClr val="lt1"/>
              </a:buClr>
              <a:buSzPts val="1800"/>
              <a:buNone/>
            </a:pPr>
            <a:r>
              <a:rPr lang="en-US"/>
              <a:t>Mistakes To Be Avoided</a:t>
            </a:r>
            <a:endParaRPr/>
          </a:p>
        </p:txBody>
      </p:sp>
      <p:sp>
        <p:nvSpPr>
          <p:cNvPr id="262" name="Google Shape;262;p2"/>
          <p:cNvSpPr txBox="1"/>
          <p:nvPr>
            <p:ph idx="5" type="body"/>
          </p:nvPr>
        </p:nvSpPr>
        <p:spPr>
          <a:xfrm>
            <a:off x="8367234" y="4769318"/>
            <a:ext cx="1913128" cy="778824"/>
          </a:xfrm>
          <a:prstGeom prst="rect">
            <a:avLst/>
          </a:prstGeom>
          <a:noFill/>
          <a:ln>
            <a:noFill/>
          </a:ln>
        </p:spPr>
        <p:txBody>
          <a:bodyPr anchorCtr="0" anchor="ctr" bIns="45700" lIns="91425" spcFirstLastPara="1" rIns="91425" wrap="square" tIns="45700">
            <a:noAutofit/>
          </a:bodyPr>
          <a:lstStyle/>
          <a:p>
            <a:pPr indent="0" lvl="0" marL="0" rtl="0" algn="ctr">
              <a:lnSpc>
                <a:spcPct val="113000"/>
              </a:lnSpc>
              <a:spcBef>
                <a:spcPts val="0"/>
              </a:spcBef>
              <a:spcAft>
                <a:spcPts val="0"/>
              </a:spcAft>
              <a:buClr>
                <a:schemeClr val="lt1"/>
              </a:buClr>
              <a:buSzPts val="1800"/>
              <a:buNone/>
            </a:pPr>
            <a:r>
              <a:rPr lang="en-US"/>
              <a:t>Landing Page</a:t>
            </a:r>
            <a:endParaRPr/>
          </a:p>
        </p:txBody>
      </p:sp>
      <p:sp>
        <p:nvSpPr>
          <p:cNvPr id="263" name="Google Shape;263;p2"/>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Wipro Limited</a:t>
            </a:r>
            <a:endParaRPr>
              <a:latin typeface="Arial"/>
              <a:ea typeface="Arial"/>
              <a:cs typeface="Arial"/>
              <a:sym typeface="Arial"/>
            </a:endParaRPr>
          </a:p>
        </p:txBody>
      </p:sp>
      <p:sp>
        <p:nvSpPr>
          <p:cNvPr id="264" name="Google Shape;264;p2"/>
          <p:cNvSpPr txBox="1"/>
          <p:nvPr/>
        </p:nvSpPr>
        <p:spPr>
          <a:xfrm>
            <a:off x="5370897" y="3147461"/>
            <a:ext cx="1655545"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Website’s Platform</a:t>
            </a:r>
            <a:endParaRPr b="0" i="0" sz="1800" u="none" cap="none" strike="noStrike">
              <a:solidFill>
                <a:srgbClr val="FFFFFF"/>
              </a:solidFill>
              <a:latin typeface="Arial"/>
              <a:ea typeface="Arial"/>
              <a:cs typeface="Arial"/>
              <a:sym typeface="Arial"/>
            </a:endParaRPr>
          </a:p>
        </p:txBody>
      </p:sp>
      <p:sp>
        <p:nvSpPr>
          <p:cNvPr id="265" name="Google Shape;265;p2"/>
          <p:cNvSpPr txBox="1"/>
          <p:nvPr/>
        </p:nvSpPr>
        <p:spPr>
          <a:xfrm>
            <a:off x="6439301" y="4918509"/>
            <a:ext cx="1655545"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Suggestions</a:t>
            </a:r>
            <a:endParaRPr b="0" i="0" sz="1800" u="none" cap="none" strike="noStrike">
              <a:solidFill>
                <a:srgbClr val="FFFFFF"/>
              </a:solidFill>
              <a:latin typeface="Arial"/>
              <a:ea typeface="Arial"/>
              <a:cs typeface="Arial"/>
              <a:sym typeface="Arial"/>
            </a:endParaRPr>
          </a:p>
        </p:txBody>
      </p:sp>
      <p:pic>
        <p:nvPicPr>
          <p:cNvPr id="266" name="Google Shape;266;p2"/>
          <p:cNvPicPr preferRelativeResize="0"/>
          <p:nvPr/>
        </p:nvPicPr>
        <p:blipFill rotWithShape="1">
          <a:blip r:embed="rId3">
            <a:alphaModFix/>
          </a:blip>
          <a:srcRect b="0" l="0" r="0" t="0"/>
          <a:stretch/>
        </p:blipFill>
        <p:spPr>
          <a:xfrm>
            <a:off x="484632" y="113449"/>
            <a:ext cx="626708" cy="49294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
          <p:cNvSpPr txBox="1"/>
          <p:nvPr>
            <p:ph type="title"/>
          </p:nvPr>
        </p:nvSpPr>
        <p:spPr>
          <a:xfrm>
            <a:off x="509574" y="2096892"/>
            <a:ext cx="5117162"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lang="en-US">
                <a:latin typeface="Arial"/>
                <a:ea typeface="Arial"/>
                <a:cs typeface="Arial"/>
                <a:sym typeface="Arial"/>
              </a:rPr>
              <a:t>About Us</a:t>
            </a:r>
            <a:endParaRPr>
              <a:latin typeface="Arial"/>
              <a:ea typeface="Arial"/>
              <a:cs typeface="Arial"/>
              <a:sym typeface="Arial"/>
            </a:endParaRPr>
          </a:p>
        </p:txBody>
      </p:sp>
      <p:sp>
        <p:nvSpPr>
          <p:cNvPr id="273" name="Google Shape;273;p3"/>
          <p:cNvSpPr txBox="1"/>
          <p:nvPr>
            <p:ph idx="1" type="body"/>
          </p:nvPr>
        </p:nvSpPr>
        <p:spPr>
          <a:xfrm>
            <a:off x="509574" y="3435546"/>
            <a:ext cx="4260180" cy="1294530"/>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0"/>
              </a:spcBef>
              <a:spcAft>
                <a:spcPts val="0"/>
              </a:spcAft>
              <a:buClr>
                <a:schemeClr val="lt1"/>
              </a:buClr>
              <a:buSzPts val="1500"/>
              <a:buFont typeface="Arial"/>
              <a:buChar char="•"/>
            </a:pPr>
            <a:r>
              <a:rPr lang="en-US">
                <a:latin typeface="Arial"/>
                <a:ea typeface="Arial"/>
                <a:cs typeface="Arial"/>
                <a:sym typeface="Arial"/>
              </a:rPr>
              <a:t>Wipro Limited is an Indian multinational corporation founded in 1945, it is headquartered in Bangalore</a:t>
            </a:r>
            <a:endParaRPr/>
          </a:p>
          <a:p>
            <a:pPr indent="-190500" lvl="0" marL="285750" rtl="0" algn="l">
              <a:lnSpc>
                <a:spcPct val="100000"/>
              </a:lnSpc>
              <a:spcBef>
                <a:spcPts val="1000"/>
              </a:spcBef>
              <a:spcAft>
                <a:spcPts val="0"/>
              </a:spcAft>
              <a:buClr>
                <a:schemeClr val="lt1"/>
              </a:buClr>
              <a:buSzPts val="1500"/>
              <a:buFont typeface="Arial"/>
              <a:buNone/>
            </a:pPr>
            <a:r>
              <a:t/>
            </a:r>
            <a:endParaRPr>
              <a:latin typeface="Arial"/>
              <a:ea typeface="Arial"/>
              <a:cs typeface="Arial"/>
              <a:sym typeface="Arial"/>
            </a:endParaRPr>
          </a:p>
          <a:p>
            <a:pPr indent="-285750" lvl="0" marL="285750" rtl="0" algn="l">
              <a:lnSpc>
                <a:spcPct val="100000"/>
              </a:lnSpc>
              <a:spcBef>
                <a:spcPts val="1000"/>
              </a:spcBef>
              <a:spcAft>
                <a:spcPts val="0"/>
              </a:spcAft>
              <a:buClr>
                <a:schemeClr val="lt1"/>
              </a:buClr>
              <a:buSzPts val="1500"/>
              <a:buFont typeface="Arial"/>
              <a:buChar char="•"/>
            </a:pPr>
            <a:r>
              <a:rPr lang="en-US">
                <a:latin typeface="Arial"/>
                <a:ea typeface="Arial"/>
                <a:cs typeface="Arial"/>
                <a:sym typeface="Arial"/>
              </a:rPr>
              <a:t>Provides information technology, consulting, and business process services</a:t>
            </a:r>
            <a:endParaRPr/>
          </a:p>
        </p:txBody>
      </p:sp>
      <p:sp>
        <p:nvSpPr>
          <p:cNvPr id="274" name="Google Shape;274;p3"/>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Wipro Limited</a:t>
            </a:r>
            <a:endParaRPr/>
          </a:p>
        </p:txBody>
      </p:sp>
      <p:pic>
        <p:nvPicPr>
          <p:cNvPr id="275" name="Google Shape;275;p3"/>
          <p:cNvPicPr preferRelativeResize="0"/>
          <p:nvPr>
            <p:ph idx="2" type="pic"/>
          </p:nvPr>
        </p:nvPicPr>
        <p:blipFill rotWithShape="1">
          <a:blip r:embed="rId3">
            <a:alphaModFix/>
          </a:blip>
          <a:srcRect b="0" l="26071" r="26071" t="0"/>
          <a:stretch/>
        </p:blipFill>
        <p:spPr>
          <a:xfrm>
            <a:off x="5621501" y="6546"/>
            <a:ext cx="6446999" cy="6858000"/>
          </a:xfrm>
          <a:prstGeom prst="rect">
            <a:avLst/>
          </a:prstGeom>
          <a:noFill/>
          <a:ln>
            <a:noFill/>
          </a:ln>
        </p:spPr>
      </p:pic>
      <p:sp>
        <p:nvSpPr>
          <p:cNvPr id="276" name="Google Shape;276;p3"/>
          <p:cNvSpPr/>
          <p:nvPr/>
        </p:nvSpPr>
        <p:spPr>
          <a:xfrm>
            <a:off x="4584821" y="311581"/>
            <a:ext cx="1896941" cy="2171612"/>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cap="flat" cmpd="sng" w="19050">
            <a:solidFill>
              <a:srgbClr val="C95B3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7D952"/>
              </a:solidFill>
              <a:latin typeface="Mate"/>
              <a:ea typeface="Mate"/>
              <a:cs typeface="Mate"/>
              <a:sym typeface="Mate"/>
            </a:endParaRPr>
          </a:p>
        </p:txBody>
      </p:sp>
      <p:sp>
        <p:nvSpPr>
          <p:cNvPr id="277" name="Google Shape;277;p3"/>
          <p:cNvSpPr txBox="1"/>
          <p:nvPr/>
        </p:nvSpPr>
        <p:spPr>
          <a:xfrm>
            <a:off x="11194169" y="6215665"/>
            <a:ext cx="458592"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chemeClr val="lt1"/>
              </a:solidFill>
              <a:latin typeface="Arial"/>
              <a:ea typeface="Arial"/>
              <a:cs typeface="Arial"/>
              <a:sym typeface="Arial"/>
            </a:endParaRPr>
          </a:p>
        </p:txBody>
      </p:sp>
      <p:pic>
        <p:nvPicPr>
          <p:cNvPr id="278" name="Google Shape;278;p3"/>
          <p:cNvPicPr preferRelativeResize="0"/>
          <p:nvPr/>
        </p:nvPicPr>
        <p:blipFill rotWithShape="1">
          <a:blip r:embed="rId4">
            <a:alphaModFix/>
          </a:blip>
          <a:srcRect b="0" l="0" r="0" t="0"/>
          <a:stretch/>
        </p:blipFill>
        <p:spPr>
          <a:xfrm>
            <a:off x="484632" y="113449"/>
            <a:ext cx="626708" cy="49294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Arial"/>
              <a:buNone/>
            </a:pPr>
            <a:r>
              <a:rPr lang="en-US">
                <a:latin typeface="Arial"/>
                <a:ea typeface="Arial"/>
                <a:cs typeface="Arial"/>
                <a:sym typeface="Arial"/>
              </a:rPr>
              <a:t>Services</a:t>
            </a:r>
            <a:endParaRPr/>
          </a:p>
        </p:txBody>
      </p:sp>
      <p:sp>
        <p:nvSpPr>
          <p:cNvPr id="285" name="Google Shape;285;p4"/>
          <p:cNvSpPr txBox="1"/>
          <p:nvPr>
            <p:ph idx="6" type="body"/>
          </p:nvPr>
        </p:nvSpPr>
        <p:spPr>
          <a:xfrm>
            <a:off x="838200" y="2067143"/>
            <a:ext cx="1865376" cy="866219"/>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1800"/>
              <a:buFont typeface="Arial"/>
              <a:buNone/>
            </a:pPr>
            <a:r>
              <a:rPr b="1" i="0" lang="en-US">
                <a:latin typeface="Arial"/>
                <a:ea typeface="Arial"/>
                <a:cs typeface="Arial"/>
                <a:sym typeface="Arial"/>
              </a:rPr>
              <a:t>Business Analytics</a:t>
            </a:r>
            <a:endParaRPr>
              <a:latin typeface="Arial"/>
              <a:ea typeface="Arial"/>
              <a:cs typeface="Arial"/>
              <a:sym typeface="Arial"/>
            </a:endParaRPr>
          </a:p>
        </p:txBody>
      </p:sp>
      <p:sp>
        <p:nvSpPr>
          <p:cNvPr id="286" name="Google Shape;286;p4"/>
          <p:cNvSpPr txBox="1"/>
          <p:nvPr>
            <p:ph idx="1" type="body"/>
          </p:nvPr>
        </p:nvSpPr>
        <p:spPr>
          <a:xfrm>
            <a:off x="838200" y="2929823"/>
            <a:ext cx="1865376" cy="2464293"/>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p>
            <a:pPr indent="0" lvl="0" marL="0" rtl="0" algn="ctr">
              <a:lnSpc>
                <a:spcPct val="100000"/>
              </a:lnSpc>
              <a:spcBef>
                <a:spcPts val="0"/>
              </a:spcBef>
              <a:spcAft>
                <a:spcPts val="0"/>
              </a:spcAft>
              <a:buClr>
                <a:schemeClr val="lt1"/>
              </a:buClr>
              <a:buSzPts val="1500"/>
              <a:buNone/>
            </a:pPr>
            <a:r>
              <a:rPr lang="en-US">
                <a:latin typeface="Arial"/>
                <a:ea typeface="Arial"/>
                <a:cs typeface="Arial"/>
                <a:sym typeface="Arial"/>
              </a:rPr>
              <a:t>Build growth-focused channels and unlock valuable insights through a data-driven approach</a:t>
            </a:r>
            <a:endParaRPr/>
          </a:p>
          <a:p>
            <a:pPr indent="0" lvl="0" marL="0" rtl="0" algn="ctr">
              <a:lnSpc>
                <a:spcPct val="100000"/>
              </a:lnSpc>
              <a:spcBef>
                <a:spcPts val="0"/>
              </a:spcBef>
              <a:spcAft>
                <a:spcPts val="0"/>
              </a:spcAft>
              <a:buClr>
                <a:schemeClr val="lt1"/>
              </a:buClr>
              <a:buSzPts val="1500"/>
              <a:buNone/>
            </a:pPr>
            <a:r>
              <a:t/>
            </a:r>
            <a:endParaRPr>
              <a:latin typeface="Arial"/>
              <a:ea typeface="Arial"/>
              <a:cs typeface="Arial"/>
              <a:sym typeface="Arial"/>
            </a:endParaRPr>
          </a:p>
        </p:txBody>
      </p:sp>
      <p:sp>
        <p:nvSpPr>
          <p:cNvPr id="287" name="Google Shape;287;p4"/>
          <p:cNvSpPr txBox="1"/>
          <p:nvPr>
            <p:ph idx="7" type="body"/>
          </p:nvPr>
        </p:nvSpPr>
        <p:spPr>
          <a:xfrm>
            <a:off x="3000756" y="2067143"/>
            <a:ext cx="1865376" cy="866219"/>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1800"/>
              <a:buFont typeface="Arial"/>
              <a:buNone/>
            </a:pPr>
            <a:r>
              <a:rPr lang="en-US">
                <a:latin typeface="Arial"/>
                <a:ea typeface="Arial"/>
                <a:cs typeface="Arial"/>
                <a:sym typeface="Arial"/>
              </a:rPr>
              <a:t>Data Engineering &amp; Management</a:t>
            </a:r>
            <a:endParaRPr/>
          </a:p>
        </p:txBody>
      </p:sp>
      <p:sp>
        <p:nvSpPr>
          <p:cNvPr id="288" name="Google Shape;288;p4"/>
          <p:cNvSpPr txBox="1"/>
          <p:nvPr>
            <p:ph idx="2" type="body"/>
          </p:nvPr>
        </p:nvSpPr>
        <p:spPr>
          <a:xfrm>
            <a:off x="3000303" y="2929823"/>
            <a:ext cx="1867186" cy="2758708"/>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p>
            <a:pPr indent="0" lvl="0" marL="0" rtl="0" algn="ctr">
              <a:lnSpc>
                <a:spcPct val="100000"/>
              </a:lnSpc>
              <a:spcBef>
                <a:spcPts val="0"/>
              </a:spcBef>
              <a:spcAft>
                <a:spcPts val="0"/>
              </a:spcAft>
              <a:buClr>
                <a:schemeClr val="lt1"/>
              </a:buClr>
              <a:buSzPts val="1500"/>
              <a:buNone/>
            </a:pPr>
            <a:r>
              <a:rPr lang="en-US">
                <a:latin typeface="Arial"/>
                <a:ea typeface="Arial"/>
                <a:cs typeface="Arial"/>
                <a:sym typeface="Arial"/>
              </a:rPr>
              <a:t>Agility, security and reliability delivered through a modern data platform and smart data supply chain</a:t>
            </a:r>
            <a:endParaRPr/>
          </a:p>
        </p:txBody>
      </p:sp>
      <p:sp>
        <p:nvSpPr>
          <p:cNvPr id="289" name="Google Shape;289;p4"/>
          <p:cNvSpPr txBox="1"/>
          <p:nvPr>
            <p:ph idx="8" type="body"/>
          </p:nvPr>
        </p:nvSpPr>
        <p:spPr>
          <a:xfrm>
            <a:off x="5163312" y="2067143"/>
            <a:ext cx="1865376" cy="866219"/>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1800"/>
              <a:buFont typeface="Arial"/>
              <a:buNone/>
            </a:pPr>
            <a:r>
              <a:rPr lang="en-US">
                <a:latin typeface="Arial"/>
                <a:ea typeface="Arial"/>
                <a:cs typeface="Arial"/>
                <a:sym typeface="Arial"/>
              </a:rPr>
              <a:t>Cloud Security</a:t>
            </a:r>
            <a:endParaRPr/>
          </a:p>
        </p:txBody>
      </p:sp>
      <p:sp>
        <p:nvSpPr>
          <p:cNvPr id="290" name="Google Shape;290;p4"/>
          <p:cNvSpPr txBox="1"/>
          <p:nvPr>
            <p:ph idx="3" type="body"/>
          </p:nvPr>
        </p:nvSpPr>
        <p:spPr>
          <a:xfrm>
            <a:off x="5164216" y="2929823"/>
            <a:ext cx="1865376" cy="3028215"/>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p>
            <a:pPr indent="0" lvl="0" marL="0" rtl="0" algn="ctr">
              <a:lnSpc>
                <a:spcPct val="100000"/>
              </a:lnSpc>
              <a:spcBef>
                <a:spcPts val="0"/>
              </a:spcBef>
              <a:spcAft>
                <a:spcPts val="0"/>
              </a:spcAft>
              <a:buClr>
                <a:schemeClr val="lt1"/>
              </a:buClr>
              <a:buSzPts val="1500"/>
              <a:buNone/>
            </a:pPr>
            <a:r>
              <a:rPr b="0" i="0" lang="en-US">
                <a:latin typeface="Arial"/>
                <a:ea typeface="Arial"/>
                <a:cs typeface="Arial"/>
                <a:sym typeface="Arial"/>
              </a:rPr>
              <a:t>Accelerate secure cloud migration by building a secure cloud foundation with a layer of automation</a:t>
            </a:r>
            <a:endParaRPr>
              <a:latin typeface="Arial"/>
              <a:ea typeface="Arial"/>
              <a:cs typeface="Arial"/>
              <a:sym typeface="Arial"/>
            </a:endParaRPr>
          </a:p>
        </p:txBody>
      </p:sp>
      <p:sp>
        <p:nvSpPr>
          <p:cNvPr id="291" name="Google Shape;291;p4"/>
          <p:cNvSpPr txBox="1"/>
          <p:nvPr>
            <p:ph idx="9" type="body"/>
          </p:nvPr>
        </p:nvSpPr>
        <p:spPr>
          <a:xfrm>
            <a:off x="7325868" y="2067143"/>
            <a:ext cx="1865376" cy="866219"/>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1800"/>
              <a:buFont typeface="Arial"/>
              <a:buNone/>
            </a:pPr>
            <a:r>
              <a:rPr lang="en-US">
                <a:latin typeface="Arial"/>
                <a:ea typeface="Arial"/>
                <a:cs typeface="Arial"/>
                <a:sym typeface="Arial"/>
              </a:rPr>
              <a:t>Strategic Advisory</a:t>
            </a:r>
            <a:endParaRPr/>
          </a:p>
        </p:txBody>
      </p:sp>
      <p:sp>
        <p:nvSpPr>
          <p:cNvPr id="292" name="Google Shape;292;p4"/>
          <p:cNvSpPr txBox="1"/>
          <p:nvPr>
            <p:ph idx="4" type="body"/>
          </p:nvPr>
        </p:nvSpPr>
        <p:spPr>
          <a:xfrm>
            <a:off x="7326319" y="2929823"/>
            <a:ext cx="1865376" cy="3285842"/>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p>
            <a:pPr indent="0" lvl="0" marL="0" rtl="0" algn="ctr">
              <a:lnSpc>
                <a:spcPct val="100000"/>
              </a:lnSpc>
              <a:spcBef>
                <a:spcPts val="0"/>
              </a:spcBef>
              <a:spcAft>
                <a:spcPts val="0"/>
              </a:spcAft>
              <a:buClr>
                <a:schemeClr val="lt1"/>
              </a:buClr>
              <a:buSzPts val="1500"/>
              <a:buNone/>
            </a:pPr>
            <a:r>
              <a:rPr lang="en-US">
                <a:latin typeface="Arial"/>
                <a:ea typeface="Arial"/>
                <a:cs typeface="Arial"/>
                <a:sym typeface="Arial"/>
              </a:rPr>
              <a:t>Guidance and expertise that helps reimagine business models, enhance experiences and create value</a:t>
            </a:r>
            <a:endParaRPr/>
          </a:p>
        </p:txBody>
      </p:sp>
      <p:sp>
        <p:nvSpPr>
          <p:cNvPr id="293" name="Google Shape;293;p4"/>
          <p:cNvSpPr txBox="1"/>
          <p:nvPr>
            <p:ph idx="13" type="body"/>
          </p:nvPr>
        </p:nvSpPr>
        <p:spPr>
          <a:xfrm>
            <a:off x="9488424" y="2067143"/>
            <a:ext cx="1865376" cy="866219"/>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1800"/>
              <a:buFont typeface="Arial"/>
              <a:buNone/>
            </a:pPr>
            <a:r>
              <a:rPr lang="en-US">
                <a:latin typeface="Arial"/>
                <a:ea typeface="Arial"/>
                <a:cs typeface="Arial"/>
                <a:sym typeface="Arial"/>
              </a:rPr>
              <a:t>Quality as a Service</a:t>
            </a:r>
            <a:endParaRPr/>
          </a:p>
        </p:txBody>
      </p:sp>
      <p:sp>
        <p:nvSpPr>
          <p:cNvPr id="294" name="Google Shape;294;p4"/>
          <p:cNvSpPr txBox="1"/>
          <p:nvPr>
            <p:ph idx="5" type="body"/>
          </p:nvPr>
        </p:nvSpPr>
        <p:spPr>
          <a:xfrm>
            <a:off x="9488424" y="2929823"/>
            <a:ext cx="1865376" cy="3563052"/>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p>
            <a:pPr indent="0" lvl="0" marL="0" rtl="0" algn="ctr">
              <a:lnSpc>
                <a:spcPct val="100000"/>
              </a:lnSpc>
              <a:spcBef>
                <a:spcPts val="0"/>
              </a:spcBef>
              <a:spcAft>
                <a:spcPts val="0"/>
              </a:spcAft>
              <a:buClr>
                <a:schemeClr val="lt1"/>
              </a:buClr>
              <a:buSzPts val="1500"/>
              <a:buNone/>
            </a:pPr>
            <a:r>
              <a:rPr lang="en-US">
                <a:latin typeface="Arial"/>
                <a:ea typeface="Arial"/>
                <a:cs typeface="Arial"/>
                <a:sym typeface="Arial"/>
              </a:rPr>
              <a:t>Implementing QaaS brings immediate benefits, including centralized controls and monitoring, predictable operational excellence, advanced risk mitigation, agility with adaptation, and resource optimization</a:t>
            </a:r>
            <a:endParaRPr/>
          </a:p>
        </p:txBody>
      </p:sp>
      <p:sp>
        <p:nvSpPr>
          <p:cNvPr id="295" name="Google Shape;295;p4"/>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Wipro Limited</a:t>
            </a:r>
            <a:endParaRPr/>
          </a:p>
        </p:txBody>
      </p:sp>
      <p:sp>
        <p:nvSpPr>
          <p:cNvPr id="296" name="Google Shape;296;p4"/>
          <p:cNvSpPr txBox="1"/>
          <p:nvPr/>
        </p:nvSpPr>
        <p:spPr>
          <a:xfrm>
            <a:off x="11194169" y="6215665"/>
            <a:ext cx="458592"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fld id="{00000000-1234-1234-1234-123412341234}" type="slidenum">
              <a:rPr b="0" i="0" lang="en-US" sz="1200" u="none" cap="none" strike="noStrike">
                <a:solidFill>
                  <a:schemeClr val="lt1"/>
                </a:solidFill>
                <a:latin typeface="Arial"/>
                <a:ea typeface="Arial"/>
                <a:cs typeface="Arial"/>
                <a:sym typeface="Arial"/>
              </a:rPr>
              <a:t>‹#›</a:t>
            </a:fld>
            <a:endParaRPr b="0" i="0" sz="1200" u="none" cap="none" strike="noStrike">
              <a:solidFill>
                <a:schemeClr val="lt1"/>
              </a:solidFill>
              <a:latin typeface="Arial"/>
              <a:ea typeface="Arial"/>
              <a:cs typeface="Arial"/>
              <a:sym typeface="Arial"/>
            </a:endParaRPr>
          </a:p>
        </p:txBody>
      </p:sp>
      <p:sp>
        <p:nvSpPr>
          <p:cNvPr id="297" name="Google Shape;297;p4"/>
          <p:cNvSpPr/>
          <p:nvPr/>
        </p:nvSpPr>
        <p:spPr>
          <a:xfrm>
            <a:off x="845392" y="2066625"/>
            <a:ext cx="10515600" cy="859536"/>
          </a:xfrm>
          <a:prstGeom prst="rect">
            <a:avLst/>
          </a:pr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298" name="Google Shape;298;p4"/>
          <p:cNvPicPr preferRelativeResize="0"/>
          <p:nvPr/>
        </p:nvPicPr>
        <p:blipFill rotWithShape="1">
          <a:blip r:embed="rId3">
            <a:alphaModFix/>
          </a:blip>
          <a:srcRect b="0" l="0" r="0" t="0"/>
          <a:stretch/>
        </p:blipFill>
        <p:spPr>
          <a:xfrm>
            <a:off x="484632" y="113449"/>
            <a:ext cx="626708" cy="49294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
          <p:cNvSpPr txBox="1"/>
          <p:nvPr>
            <p:ph type="title"/>
          </p:nvPr>
        </p:nvSpPr>
        <p:spPr>
          <a:xfrm>
            <a:off x="517427" y="2497488"/>
            <a:ext cx="9823998" cy="13255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Arial"/>
              <a:buNone/>
            </a:pPr>
            <a:r>
              <a:rPr lang="en-US" sz="3600">
                <a:latin typeface="Arial"/>
                <a:ea typeface="Arial"/>
                <a:cs typeface="Arial"/>
                <a:sym typeface="Arial"/>
              </a:rPr>
              <a:t>Website Developed Platform:</a:t>
            </a:r>
            <a:endParaRPr sz="3600">
              <a:latin typeface="Arial"/>
              <a:ea typeface="Arial"/>
              <a:cs typeface="Arial"/>
              <a:sym typeface="Arial"/>
            </a:endParaRPr>
          </a:p>
        </p:txBody>
      </p:sp>
      <p:sp>
        <p:nvSpPr>
          <p:cNvPr id="305" name="Google Shape;305;p5"/>
          <p:cNvSpPr txBox="1"/>
          <p:nvPr>
            <p:ph idx="1" type="body"/>
          </p:nvPr>
        </p:nvSpPr>
        <p:spPr>
          <a:xfrm>
            <a:off x="517427" y="3253120"/>
            <a:ext cx="4959822" cy="2007158"/>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0"/>
              </a:spcBef>
              <a:spcAft>
                <a:spcPts val="0"/>
              </a:spcAft>
              <a:buClr>
                <a:schemeClr val="lt1"/>
              </a:buClr>
              <a:buSzPts val="1500"/>
              <a:buFont typeface="Arial"/>
              <a:buChar char="•"/>
            </a:pPr>
            <a:r>
              <a:rPr lang="en-US">
                <a:latin typeface="Arial"/>
                <a:ea typeface="Arial"/>
                <a:cs typeface="Arial"/>
                <a:sym typeface="Arial"/>
              </a:rPr>
              <a:t>The website was crafted using Hypertext Preprocessor (PHP)</a:t>
            </a:r>
            <a:endParaRPr/>
          </a:p>
          <a:p>
            <a:pPr indent="-190500" lvl="0" marL="285750" rtl="0" algn="l">
              <a:lnSpc>
                <a:spcPct val="100000"/>
              </a:lnSpc>
              <a:spcBef>
                <a:spcPts val="1000"/>
              </a:spcBef>
              <a:spcAft>
                <a:spcPts val="0"/>
              </a:spcAft>
              <a:buClr>
                <a:schemeClr val="lt1"/>
              </a:buClr>
              <a:buSzPts val="1500"/>
              <a:buFont typeface="Arial"/>
              <a:buNone/>
            </a:pPr>
            <a:r>
              <a:t/>
            </a:r>
            <a:endParaRPr>
              <a:latin typeface="Arial"/>
              <a:ea typeface="Arial"/>
              <a:cs typeface="Arial"/>
              <a:sym typeface="Arial"/>
            </a:endParaRPr>
          </a:p>
          <a:p>
            <a:pPr indent="-285750" lvl="0" marL="285750" rtl="0" algn="l">
              <a:lnSpc>
                <a:spcPct val="100000"/>
              </a:lnSpc>
              <a:spcBef>
                <a:spcPts val="1000"/>
              </a:spcBef>
              <a:spcAft>
                <a:spcPts val="0"/>
              </a:spcAft>
              <a:buClr>
                <a:schemeClr val="lt1"/>
              </a:buClr>
              <a:buSzPts val="1500"/>
              <a:buFont typeface="Arial"/>
              <a:buChar char="•"/>
            </a:pPr>
            <a:r>
              <a:rPr lang="en-US">
                <a:latin typeface="Arial"/>
                <a:ea typeface="Arial"/>
                <a:cs typeface="Arial"/>
                <a:sym typeface="Arial"/>
              </a:rPr>
              <a:t>The website is hosted by fastly in the United States(US)</a:t>
            </a:r>
            <a:endParaRPr/>
          </a:p>
        </p:txBody>
      </p:sp>
      <p:pic>
        <p:nvPicPr>
          <p:cNvPr id="306" name="Google Shape;306;p5"/>
          <p:cNvPicPr preferRelativeResize="0"/>
          <p:nvPr>
            <p:ph idx="2" type="pic"/>
          </p:nvPr>
        </p:nvPicPr>
        <p:blipFill rotWithShape="1">
          <a:blip r:embed="rId3">
            <a:alphaModFix/>
          </a:blip>
          <a:srcRect b="0" l="0" r="0" t="0"/>
          <a:stretch/>
        </p:blipFill>
        <p:spPr>
          <a:xfrm>
            <a:off x="7493157" y="529148"/>
            <a:ext cx="4248873" cy="4731130"/>
          </a:xfrm>
          <a:prstGeom prst="rect">
            <a:avLst/>
          </a:prstGeom>
          <a:noFill/>
          <a:ln cap="flat" cmpd="sng" w="19050">
            <a:solidFill>
              <a:schemeClr val="dk1"/>
            </a:solidFill>
            <a:prstDash val="solid"/>
            <a:round/>
            <a:headEnd len="sm" w="sm" type="none"/>
            <a:tailEnd len="sm" w="sm" type="none"/>
          </a:ln>
        </p:spPr>
      </p:pic>
      <p:pic>
        <p:nvPicPr>
          <p:cNvPr id="307" name="Google Shape;307;p5"/>
          <p:cNvPicPr preferRelativeResize="0"/>
          <p:nvPr/>
        </p:nvPicPr>
        <p:blipFill rotWithShape="1">
          <a:blip r:embed="rId4">
            <a:alphaModFix/>
          </a:blip>
          <a:srcRect b="2555" l="0" r="0" t="2555"/>
          <a:stretch/>
        </p:blipFill>
        <p:spPr>
          <a:xfrm>
            <a:off x="6504265" y="3029080"/>
            <a:ext cx="1570617" cy="1796820"/>
          </a:xfrm>
          <a:custGeom>
            <a:rect b="b" l="l" r="r" t="t"/>
            <a:pathLst>
              <a:path extrusionOk="0" h="5066346" w="4405503">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noFill/>
          <a:ln>
            <a:noFill/>
          </a:ln>
        </p:spPr>
      </p:pic>
      <p:sp>
        <p:nvSpPr>
          <p:cNvPr id="308" name="Google Shape;308;p5"/>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Wipro Limited</a:t>
            </a:r>
            <a:endParaRPr/>
          </a:p>
        </p:txBody>
      </p:sp>
      <p:sp>
        <p:nvSpPr>
          <p:cNvPr id="309" name="Google Shape;309;p5">
            <a:hlinkClick r:id="rId5"/>
          </p:cNvPr>
          <p:cNvSpPr txBox="1"/>
          <p:nvPr/>
        </p:nvSpPr>
        <p:spPr>
          <a:xfrm>
            <a:off x="6504265" y="6213713"/>
            <a:ext cx="5450312"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Source: </a:t>
            </a:r>
            <a:r>
              <a:rPr b="0" i="0" lang="en-US" sz="1200" u="sng" cap="none" strike="noStrike">
                <a:solidFill>
                  <a:srgbClr val="FFFFFF"/>
                </a:solidFill>
                <a:latin typeface="Arial"/>
                <a:ea typeface="Arial"/>
                <a:cs typeface="Arial"/>
                <a:sym typeface="Arial"/>
                <a:hlinkClick r:id="rId6">
                  <a:extLst>
                    <a:ext uri="{A12FA001-AC4F-418D-AE19-62706E023703}">
                      <ahyp:hlinkClr val="tx"/>
                    </a:ext>
                  </a:extLst>
                </a:hlinkClick>
              </a:rPr>
              <a:t>https://sitereport.netcraft.com/?url=https://www.wipro.com</a:t>
            </a:r>
            <a:endParaRPr b="0" i="0" sz="1200" u="none" cap="none" strike="noStrike">
              <a:solidFill>
                <a:srgbClr val="FFFFFF"/>
              </a:solidFill>
              <a:latin typeface="Arial"/>
              <a:ea typeface="Arial"/>
              <a:cs typeface="Arial"/>
              <a:sym typeface="Arial"/>
            </a:endParaRPr>
          </a:p>
        </p:txBody>
      </p:sp>
      <p:pic>
        <p:nvPicPr>
          <p:cNvPr id="310" name="Google Shape;310;p5"/>
          <p:cNvPicPr preferRelativeResize="0"/>
          <p:nvPr/>
        </p:nvPicPr>
        <p:blipFill rotWithShape="1">
          <a:blip r:embed="rId7">
            <a:alphaModFix/>
          </a:blip>
          <a:srcRect b="0" l="0" r="0" t="0"/>
          <a:stretch/>
        </p:blipFill>
        <p:spPr>
          <a:xfrm>
            <a:off x="484632" y="113449"/>
            <a:ext cx="626708" cy="49294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6"/>
          <p:cNvSpPr txBox="1"/>
          <p:nvPr>
            <p:ph type="title"/>
          </p:nvPr>
        </p:nvSpPr>
        <p:spPr>
          <a:xfrm>
            <a:off x="581709" y="721538"/>
            <a:ext cx="10889796" cy="1418998"/>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3600"/>
              <a:buFont typeface="Arial"/>
              <a:buNone/>
            </a:pPr>
            <a:r>
              <a:rPr lang="en-US" sz="3600">
                <a:latin typeface="Arial"/>
                <a:ea typeface="Arial"/>
                <a:cs typeface="Arial"/>
                <a:sym typeface="Arial"/>
              </a:rPr>
              <a:t>Responsive Design And Mobile Optimization:</a:t>
            </a:r>
            <a:endParaRPr/>
          </a:p>
        </p:txBody>
      </p:sp>
      <p:sp>
        <p:nvSpPr>
          <p:cNvPr id="316" name="Google Shape;316;p6"/>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Wipro Limited</a:t>
            </a:r>
            <a:endParaRPr/>
          </a:p>
        </p:txBody>
      </p:sp>
      <p:sp>
        <p:nvSpPr>
          <p:cNvPr id="317" name="Google Shape;317;p6"/>
          <p:cNvSpPr txBox="1"/>
          <p:nvPr/>
        </p:nvSpPr>
        <p:spPr>
          <a:xfrm>
            <a:off x="602359" y="1925053"/>
            <a:ext cx="10514820" cy="313932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FFFFFF"/>
              </a:buClr>
              <a:buSzPts val="1800"/>
              <a:buFont typeface="Arial"/>
              <a:buChar char="•"/>
            </a:pPr>
            <a:r>
              <a:rPr b="0" i="0" lang="en-US" sz="1800" u="none" cap="none" strike="noStrike">
                <a:solidFill>
                  <a:srgbClr val="FFFFFF"/>
                </a:solidFill>
                <a:latin typeface="Arial"/>
                <a:ea typeface="Arial"/>
                <a:cs typeface="Arial"/>
                <a:sym typeface="Arial"/>
              </a:rPr>
              <a:t>Five website pages that have undergone testing to verify that their responsive design works well on different screen sizes and improves user experience on all devices</a:t>
            </a:r>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a:p>
            <a:pPr indent="-285750" lvl="0" marL="285750" marR="0" rtl="0" algn="l">
              <a:lnSpc>
                <a:spcPct val="100000"/>
              </a:lnSpc>
              <a:spcBef>
                <a:spcPts val="0"/>
              </a:spcBef>
              <a:spcAft>
                <a:spcPts val="0"/>
              </a:spcAft>
              <a:buClr>
                <a:srgbClr val="FFFFFF"/>
              </a:buClr>
              <a:buSzPts val="1800"/>
              <a:buFont typeface="Arial"/>
              <a:buChar char="•"/>
            </a:pPr>
            <a:r>
              <a:rPr b="0" i="0" lang="en-US" sz="1800" u="none" cap="none" strike="noStrike">
                <a:solidFill>
                  <a:srgbClr val="FFFFFF"/>
                </a:solidFill>
                <a:latin typeface="Arial"/>
                <a:ea typeface="Arial"/>
                <a:cs typeface="Arial"/>
                <a:sym typeface="Arial"/>
              </a:rPr>
              <a:t>Because of the website's improved SEO, Google promotes mobile-friendly websites in search rankings, which could increase exposure and organic visitors</a:t>
            </a:r>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a:p>
            <a:pPr indent="-285750" lvl="0" marL="285750" marR="0" rtl="0" algn="l">
              <a:lnSpc>
                <a:spcPct val="100000"/>
              </a:lnSpc>
              <a:spcBef>
                <a:spcPts val="0"/>
              </a:spcBef>
              <a:spcAft>
                <a:spcPts val="0"/>
              </a:spcAft>
              <a:buClr>
                <a:srgbClr val="FFFFFF"/>
              </a:buClr>
              <a:buSzPts val="1800"/>
              <a:buFont typeface="Arial"/>
              <a:buChar char="•"/>
            </a:pPr>
            <a:r>
              <a:rPr b="0" i="0" lang="en-US" sz="1800" u="none" cap="none" strike="noStrike">
                <a:solidFill>
                  <a:srgbClr val="FFFFFF"/>
                </a:solidFill>
                <a:latin typeface="Arial"/>
                <a:ea typeface="Arial"/>
                <a:cs typeface="Arial"/>
                <a:sym typeface="Arial"/>
              </a:rPr>
              <a:t>Due to its ease of use on mobile devices, this website makes it simple for users to interact and convert</a:t>
            </a:r>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id="318" name="Google Shape;318;p6"/>
          <p:cNvPicPr preferRelativeResize="0"/>
          <p:nvPr/>
        </p:nvPicPr>
        <p:blipFill rotWithShape="1">
          <a:blip r:embed="rId3">
            <a:alphaModFix/>
          </a:blip>
          <a:srcRect b="0" l="0" r="0" t="0"/>
          <a:stretch/>
        </p:blipFill>
        <p:spPr>
          <a:xfrm>
            <a:off x="484632" y="113449"/>
            <a:ext cx="626708" cy="4929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7"/>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Wipro Limited</a:t>
            </a:r>
            <a:endParaRPr/>
          </a:p>
        </p:txBody>
      </p:sp>
      <p:sp>
        <p:nvSpPr>
          <p:cNvPr id="324" name="Google Shape;324;p7"/>
          <p:cNvSpPr txBox="1"/>
          <p:nvPr/>
        </p:nvSpPr>
        <p:spPr>
          <a:xfrm>
            <a:off x="797293" y="1674674"/>
            <a:ext cx="10597414" cy="1754326"/>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FFFFFF"/>
              </a:buClr>
              <a:buSzPts val="1800"/>
              <a:buFont typeface="Arial"/>
              <a:buChar char="•"/>
            </a:pPr>
            <a:r>
              <a:rPr b="0" i="0" lang="en-US" sz="1800" u="none" cap="none" strike="noStrike">
                <a:solidFill>
                  <a:srgbClr val="FFFFFF"/>
                </a:solidFill>
                <a:latin typeface="Arial"/>
                <a:ea typeface="Arial"/>
                <a:cs typeface="Arial"/>
                <a:sym typeface="Arial"/>
              </a:rPr>
              <a:t>A website that is mobile-friendly and responsive enhances the perception of Wipro as a professional company that can keep up with emerging technologies</a:t>
            </a:r>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a:p>
            <a:pPr indent="-285750" lvl="0" marL="285750" marR="0" rtl="0" algn="l">
              <a:lnSpc>
                <a:spcPct val="100000"/>
              </a:lnSpc>
              <a:spcBef>
                <a:spcPts val="0"/>
              </a:spcBef>
              <a:spcAft>
                <a:spcPts val="0"/>
              </a:spcAft>
              <a:buClr>
                <a:srgbClr val="FFFFFF"/>
              </a:buClr>
              <a:buSzPts val="1800"/>
              <a:buFont typeface="Arial"/>
              <a:buChar char="•"/>
            </a:pPr>
            <a:r>
              <a:rPr b="0" i="0" lang="en-US" sz="1800" u="none" cap="none" strike="noStrike">
                <a:solidFill>
                  <a:srgbClr val="FFFFFF"/>
                </a:solidFill>
                <a:latin typeface="Arial"/>
                <a:ea typeface="Arial"/>
                <a:cs typeface="Arial"/>
                <a:sym typeface="Arial"/>
              </a:rPr>
              <a:t>Wipro's website provides a range of services that give them a competitive edge over other businesses</a:t>
            </a:r>
            <a:endParaRPr/>
          </a:p>
        </p:txBody>
      </p:sp>
      <p:pic>
        <p:nvPicPr>
          <p:cNvPr id="325" name="Google Shape;325;p7"/>
          <p:cNvPicPr preferRelativeResize="0"/>
          <p:nvPr/>
        </p:nvPicPr>
        <p:blipFill rotWithShape="1">
          <a:blip r:embed="rId3">
            <a:alphaModFix/>
          </a:blip>
          <a:srcRect b="0" l="0" r="0" t="0"/>
          <a:stretch/>
        </p:blipFill>
        <p:spPr>
          <a:xfrm>
            <a:off x="484632" y="113449"/>
            <a:ext cx="626708" cy="49294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8"/>
          <p:cNvSpPr txBox="1"/>
          <p:nvPr>
            <p:ph type="title"/>
          </p:nvPr>
        </p:nvSpPr>
        <p:spPr>
          <a:xfrm>
            <a:off x="581709" y="711913"/>
            <a:ext cx="10889796" cy="1418998"/>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3600"/>
              <a:buFont typeface="Arial"/>
              <a:buNone/>
            </a:pPr>
            <a:r>
              <a:rPr lang="en-US" sz="3600">
                <a:latin typeface="Arial"/>
                <a:ea typeface="Arial"/>
                <a:cs typeface="Arial"/>
                <a:sym typeface="Arial"/>
              </a:rPr>
              <a:t>Mistakes To Be Avoided</a:t>
            </a:r>
            <a:endParaRPr sz="3600">
              <a:latin typeface="Arial"/>
              <a:ea typeface="Arial"/>
              <a:cs typeface="Arial"/>
              <a:sym typeface="Arial"/>
            </a:endParaRPr>
          </a:p>
        </p:txBody>
      </p:sp>
      <p:sp>
        <p:nvSpPr>
          <p:cNvPr id="331" name="Google Shape;331;p8"/>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Wipro Limited</a:t>
            </a:r>
            <a:endParaRPr/>
          </a:p>
        </p:txBody>
      </p:sp>
      <p:sp>
        <p:nvSpPr>
          <p:cNvPr id="332" name="Google Shape;332;p8"/>
          <p:cNvSpPr txBox="1"/>
          <p:nvPr/>
        </p:nvSpPr>
        <p:spPr>
          <a:xfrm>
            <a:off x="581709" y="2130911"/>
            <a:ext cx="10256400" cy="42474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FFFFFF"/>
              </a:buClr>
              <a:buSzPts val="1800"/>
              <a:buFont typeface="Arial"/>
              <a:buChar char="•"/>
            </a:pPr>
            <a:r>
              <a:rPr b="0" i="0" lang="en-US" sz="1800" u="none" cap="none" strike="noStrike">
                <a:solidFill>
                  <a:srgbClr val="FFFFFF"/>
                </a:solidFill>
                <a:latin typeface="Arial"/>
                <a:ea typeface="Arial"/>
                <a:cs typeface="Arial"/>
                <a:sym typeface="Arial"/>
              </a:rPr>
              <a:t>Website's loading time need to be improved, particularly those using mobile devices, a quicker and more seamless experience</a:t>
            </a:r>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a:p>
            <a:pPr indent="-285750" lvl="0" marL="285750" marR="0" rtl="0" algn="l">
              <a:lnSpc>
                <a:spcPct val="100000"/>
              </a:lnSpc>
              <a:spcBef>
                <a:spcPts val="0"/>
              </a:spcBef>
              <a:spcAft>
                <a:spcPts val="0"/>
              </a:spcAft>
              <a:buClr>
                <a:srgbClr val="FFFFFF"/>
              </a:buClr>
              <a:buSzPts val="1800"/>
              <a:buFont typeface="Arial"/>
              <a:buChar char="•"/>
            </a:pPr>
            <a:r>
              <a:rPr b="0" i="0" lang="en-US" sz="1800" u="none" cap="none" strike="noStrike">
                <a:solidFill>
                  <a:srgbClr val="FFFFFF"/>
                </a:solidFill>
                <a:latin typeface="Arial"/>
                <a:ea typeface="Arial"/>
                <a:cs typeface="Arial"/>
                <a:sym typeface="Arial"/>
              </a:rPr>
              <a:t>Wipro's website may lack interactive features such as live chat support or virtual assistants, reducing engagement opportunities with visitors</a:t>
            </a:r>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a:p>
            <a:pPr indent="-285750" lvl="0" marL="285750" marR="0" rtl="0" algn="l">
              <a:lnSpc>
                <a:spcPct val="100000"/>
              </a:lnSpc>
              <a:spcBef>
                <a:spcPts val="0"/>
              </a:spcBef>
              <a:spcAft>
                <a:spcPts val="0"/>
              </a:spcAft>
              <a:buClr>
                <a:srgbClr val="FFFFFF"/>
              </a:buClr>
              <a:buSzPts val="1800"/>
              <a:buFont typeface="Arial"/>
              <a:buChar char="•"/>
            </a:pPr>
            <a:r>
              <a:rPr b="0" i="0" lang="en-US" sz="1800" u="none" cap="none" strike="noStrike">
                <a:solidFill>
                  <a:srgbClr val="FFFFFF"/>
                </a:solidFill>
                <a:latin typeface="Arial"/>
                <a:ea typeface="Arial"/>
                <a:cs typeface="Arial"/>
                <a:sym typeface="Arial"/>
              </a:rPr>
              <a:t>The credibility and rel</a:t>
            </a:r>
            <a:r>
              <a:rPr b="0" i="0" lang="en-US" sz="1800" u="none" cap="none" strike="noStrike">
                <a:solidFill>
                  <a:srgbClr val="FFFFFF"/>
                </a:solidFill>
                <a:latin typeface="Arial"/>
                <a:ea typeface="Arial"/>
                <a:cs typeface="Arial"/>
                <a:sym typeface="Arial"/>
              </a:rPr>
              <a:t>e</a:t>
            </a:r>
            <a:r>
              <a:rPr b="0" i="0" lang="en-US" sz="1800" u="none" cap="none" strike="noStrike">
                <a:solidFill>
                  <a:srgbClr val="FFFFFF"/>
                </a:solidFill>
                <a:latin typeface="Arial"/>
                <a:ea typeface="Arial"/>
                <a:cs typeface="Arial"/>
                <a:sym typeface="Arial"/>
              </a:rPr>
              <a:t>vancy of a website can be damaged by not updating and refreshing information on a regular basis</a:t>
            </a:r>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FFFFFF"/>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id="333" name="Google Shape;333;p8"/>
          <p:cNvPicPr preferRelativeResize="0"/>
          <p:nvPr/>
        </p:nvPicPr>
        <p:blipFill rotWithShape="1">
          <a:blip r:embed="rId3">
            <a:alphaModFix/>
          </a:blip>
          <a:srcRect b="0" l="0" r="0" t="0"/>
          <a:stretch/>
        </p:blipFill>
        <p:spPr>
          <a:xfrm>
            <a:off x="484632" y="113449"/>
            <a:ext cx="626708" cy="4929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9"/>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Wipro Limited</a:t>
            </a:r>
            <a:endParaRPr/>
          </a:p>
        </p:txBody>
      </p:sp>
      <p:sp>
        <p:nvSpPr>
          <p:cNvPr id="339" name="Google Shape;339;p9"/>
          <p:cNvSpPr txBox="1"/>
          <p:nvPr/>
        </p:nvSpPr>
        <p:spPr>
          <a:xfrm>
            <a:off x="595163" y="1674674"/>
            <a:ext cx="10597414" cy="1754326"/>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FFFFFF"/>
              </a:buClr>
              <a:buSzPts val="1800"/>
              <a:buFont typeface="Arial"/>
              <a:buChar char="•"/>
            </a:pPr>
            <a:r>
              <a:rPr b="0" i="0" lang="en-US" sz="1800" u="none" cap="none" strike="noStrike">
                <a:solidFill>
                  <a:srgbClr val="FFFFFF"/>
                </a:solidFill>
                <a:latin typeface="Arial"/>
                <a:ea typeface="Arial"/>
                <a:cs typeface="Arial"/>
                <a:sym typeface="Arial"/>
              </a:rPr>
              <a:t>Overuse of multimedia components, such as animations or videos, can cause pages to load more slowly and divert readers' attention from the important content</a:t>
            </a:r>
            <a:endParaRPr/>
          </a:p>
          <a:p>
            <a:pPr indent="0" lvl="0" marL="0" marR="0" rtl="0" algn="l">
              <a:lnSpc>
                <a:spcPct val="100000"/>
              </a:lnSpc>
              <a:spcBef>
                <a:spcPts val="0"/>
              </a:spcBef>
              <a:spcAft>
                <a:spcPts val="0"/>
              </a:spcAft>
              <a:buNone/>
            </a:pPr>
            <a:r>
              <a:t/>
            </a:r>
            <a:endParaRPr b="0" i="0" sz="1800" u="none" cap="none" strike="noStrike">
              <a:solidFill>
                <a:srgbClr val="FFFFFF"/>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Arial"/>
              <a:ea typeface="Arial"/>
              <a:cs typeface="Arial"/>
              <a:sym typeface="Arial"/>
            </a:endParaRPr>
          </a:p>
          <a:p>
            <a:pPr indent="-285750" lvl="0" marL="285750" marR="0" rtl="0" algn="l">
              <a:lnSpc>
                <a:spcPct val="100000"/>
              </a:lnSpc>
              <a:spcBef>
                <a:spcPts val="0"/>
              </a:spcBef>
              <a:spcAft>
                <a:spcPts val="0"/>
              </a:spcAft>
              <a:buClr>
                <a:srgbClr val="FFFFFF"/>
              </a:buClr>
              <a:buSzPts val="1800"/>
              <a:buFont typeface="Arial"/>
              <a:buChar char="•"/>
            </a:pPr>
            <a:r>
              <a:rPr b="0" i="0" lang="en-US" sz="1800" u="none" cap="none" strike="noStrike">
                <a:solidFill>
                  <a:srgbClr val="FFFFFF"/>
                </a:solidFill>
                <a:latin typeface="Arial"/>
                <a:ea typeface="Arial"/>
                <a:cs typeface="Arial"/>
                <a:sym typeface="Arial"/>
              </a:rPr>
              <a:t>Users may find it challenging to locate content on the website due to its complex navigation layout, which can cause frustration and increase the number of users who leave the website</a:t>
            </a:r>
            <a:endParaRPr/>
          </a:p>
        </p:txBody>
      </p:sp>
      <p:pic>
        <p:nvPicPr>
          <p:cNvPr id="340" name="Google Shape;340;p9"/>
          <p:cNvPicPr preferRelativeResize="0"/>
          <p:nvPr/>
        </p:nvPicPr>
        <p:blipFill rotWithShape="1">
          <a:blip r:embed="rId3">
            <a:alphaModFix/>
          </a:blip>
          <a:srcRect b="0" l="0" r="0" t="0"/>
          <a:stretch/>
        </p:blipFill>
        <p:spPr>
          <a:xfrm>
            <a:off x="484632" y="113449"/>
            <a:ext cx="626708" cy="49294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2023-09-14T05:46:04Z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