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nzpMg/fntrN7gavCbjcd2c0kM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public.tableau.com/views/AnalyzeSpotifytrendsusingtableau/AnalysisofspotifyDashboard?:language=en-US&amp;:sid=&amp;:display_count=n&amp;:origin=viz_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newsroom.spotify.com/company-info/" TargetMode="External"/><Relationship Id="rId5" Type="http://schemas.openxmlformats.org/officeDocument/2006/relationships/hyperlink" Target="https://www.mirrorreview.com/green-shade-spotify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89" y="2327946"/>
            <a:ext cx="7336221" cy="220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5920" y="782320"/>
            <a:ext cx="382016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>
            <p:ph type="title"/>
          </p:nvPr>
        </p:nvSpPr>
        <p:spPr>
          <a:xfrm>
            <a:off x="3530600" y="4164965"/>
            <a:ext cx="5130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>
            <p:ph type="ctrTitle"/>
          </p:nvPr>
        </p:nvSpPr>
        <p:spPr>
          <a:xfrm>
            <a:off x="162560" y="1053941"/>
            <a:ext cx="91440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Us</a:t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62560" y="2458720"/>
            <a:ext cx="9144000" cy="3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Spotify’s platform revolutionized music listening forever when we launched in 2008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more listeners than ever can discover, manage and enjoy  over 100 million tracks, 6 million podcasts titles, and 350,000 audiobooks a la carte on Spotify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the world’s most popular audio streaming subscription service with more than 615 million users, including 239 million subscribers in more than 180 markets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468881"/>
            <a:ext cx="8178800" cy="3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type="ctrTitle"/>
          </p:nvPr>
        </p:nvSpPr>
        <p:spPr>
          <a:xfrm>
            <a:off x="162560" y="1053941"/>
            <a:ext cx="1074928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can see in this picture Most tracks owned by Jul (131),</a:t>
            </a:r>
            <a:b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doesn’t mean they have the most streams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521374"/>
            <a:ext cx="8178800" cy="367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type="ctrTitle"/>
          </p:nvPr>
        </p:nvSpPr>
        <p:spPr>
          <a:xfrm>
            <a:off x="162560" y="1053941"/>
            <a:ext cx="1074928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artist is Ed Sheeran with 23,360 stream</a:t>
            </a:r>
            <a:b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can see below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940" y="2521374"/>
            <a:ext cx="7904519" cy="367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>
            <p:ph type="ctrTitle"/>
          </p:nvPr>
        </p:nvSpPr>
        <p:spPr>
          <a:xfrm>
            <a:off x="162560" y="1053941"/>
            <a:ext cx="1074928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analysis we can find that united states has the</a:t>
            </a:r>
            <a:b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streams among other countries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14" y="2722880"/>
            <a:ext cx="8020492" cy="389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>
            <p:ph type="ctrTitle"/>
          </p:nvPr>
        </p:nvSpPr>
        <p:spPr>
          <a:xfrm>
            <a:off x="162560" y="1053941"/>
            <a:ext cx="1074928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 in the period of line chart, Feb 2019 has </a:t>
            </a:r>
            <a:b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streams in the three years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 about Spotify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8915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millions of songs available on the app, about 25% of the songs have not been played by users on Spotify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Spotify currently has 21,466,823 fans on Facebook. That's a 471% increase in 5 years since July 2013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a stable and fast internet connection to stream the best quality music on Spotify. A premium user consumes 2.40 MB per minute, which is 115.2 MB every hour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Spotify has more than 83 million paid subscribers and occupies about 40% of the global music streaming market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billion hours of music In 2015, was streamed on Spotify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06660"/>
            <a:ext cx="9544765" cy="409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Spotify trends using tableau 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82622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https://public.tableau.com/views/AnalyzeSpotifytrendsusingtableau/AnalysisofspotifyDashboard?:language=en-US&amp;:sid=&amp;:display_count=n&amp;:origin=viz_share_link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1111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793" y="0"/>
            <a:ext cx="3168207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8915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https://newsroom.spotify.com/company-info/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https://www.mirrorreview.com/green-shade-spotify-logo/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2024-04-24T15:51:39Z</dcterms:created>
  <dc:creator>Santhosh Raj</dc:creator>
</cp:coreProperties>
</file>