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29"/>
    <a:srgbClr val="FF7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B474-C053-7673-39F3-37EF0979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E92E4-8760-E39C-6D56-2ADB759C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C318-F9FA-6D2D-B512-B67E8A3A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65CE-2218-645A-3142-B0DD5F94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478F-CBF3-2308-E74F-3EF282C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22EA-9EC3-D759-D354-484CDF07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E45CD-D93F-C528-C6C5-ACBA1FF1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CED2-D921-8071-CD68-3CDAA1CE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E8B2-067A-5B62-679D-AD065210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86D5-CFF1-6B6D-2D7C-40A98D3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2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58C1E-B9A5-D290-25CC-61402567F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C81C0-59C1-83DE-724C-507AD392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A3C3-2BF3-1A97-9FE7-E5BD1B9C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FDE9-B284-3DCE-3795-DD9884C4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83F2-E665-CA5D-51DE-A6D5A65E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070-4364-E9C4-805E-ECA0F31E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85A5-4B2D-7D19-BF41-6AA00E43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CD53-0950-1795-D997-8A7C09B5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6BAE-DAA7-875E-ADAC-7BAF915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E904-05C9-8AEB-BBC0-DF0DCB36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FF30-3ACD-2168-A74F-09ECC997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236C-2BCD-5399-6F54-53833C34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CE91-B3BA-C567-BEB5-70B7976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B045-DE8A-2C48-F8E2-8AA1EF25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8D98-EF4F-0D66-9488-B7440067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F11-54DA-B665-9C5D-77A05822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92E2-0511-1C28-AEEC-B1FCB97F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2957-E02E-8AFA-D51A-0010FD6F6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87B6-D583-CB15-7685-16FDC41F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3FBA-4C1D-15E3-366E-42D9A3A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97DB3-187A-7C65-D65E-AF6F607D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4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D7F2-E319-110A-B2C9-9DE30C97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A36D-D865-DBC2-C7E4-09404B80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1A25-42E4-851F-8F6B-0BC26040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6D402-35C6-7476-BB30-CF2DFB54F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DD5B0-FA64-C8EC-ECDD-251CDF5C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533B9-91A9-6C99-01D7-6C29A0E4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797A7-B0E6-1249-4069-CAEB141B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A8663-C7FA-E11D-CAB9-8C211843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AB7E-8536-EE2F-1EC3-4429FF8C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18356-5547-4AE1-5785-DB9449EC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F5F78-39EB-BD75-AF99-49C30774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30BA4-591D-B701-D058-B00DDE60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62744-4012-8E82-47D9-C54826C1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C7BB0-D538-ADB7-7904-884D92B9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1A24-F0E1-F355-57D7-F7713C81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1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03DB-4683-76E2-86EC-C04338CB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87AB-B428-EED2-81F5-06911DBB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A9AEA-BD78-342A-D623-E0939DA3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8CCD-C0B1-A7F3-D8E8-DEB30FA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AF7A8-8FB2-2695-B080-142EC76F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D432C-69B6-2AAF-BAF6-A2E4D553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D8CA-919E-6CB3-E812-A5E574C0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8984E-5F78-9A6C-4AFE-8A6E42EB5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94DC3-C444-959B-A9AA-F01A6BAF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5D1F-99C8-C64C-86BF-21E98A0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8DBFC-B221-8C93-9A64-729C0B33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FF1C-12DC-7794-F7D8-7B49BF5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1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91CA8-C307-89BC-B289-F969028B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065E-820A-8828-8EC7-9C2FFC1A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D758-C573-92A7-9760-4DFCE2EB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C29B-E2CA-42C7-87C9-0BD5F4D687F3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5F0D-A3F7-F4A7-3202-4384D35A4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8FB4-76B9-4757-E1BA-25B9F44B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F60F-32AF-4D89-AF94-0990E29C0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3C5B6B-1616-039B-D210-089EAD2F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"/>
            <a:ext cx="12192000" cy="68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3" y="2500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172"/>
            <a:ext cx="1197429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-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72" y="15543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Instacart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4BCB-D716-6D8C-CA84-13922431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3215141"/>
            <a:ext cx="10515600" cy="17231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grocery ordering app, store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to deliver groceries in an hour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2010341"/>
            <a:ext cx="827315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-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0E3FFE-0C69-3793-DDBD-BB7FFD5BB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80" y="1470374"/>
            <a:ext cx="4995719" cy="31819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D803C-D5AF-BFCC-A800-7E626EDE2130}"/>
              </a:ext>
            </a:extLst>
          </p:cNvPr>
          <p:cNvSpPr txBox="1"/>
          <p:nvPr/>
        </p:nvSpPr>
        <p:spPr>
          <a:xfrm>
            <a:off x="811809" y="4652361"/>
            <a:ext cx="6312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Here</a:t>
            </a:r>
            <a:r>
              <a:rPr lang="en-IN" b="1" dirty="0">
                <a:solidFill>
                  <a:schemeClr val="bg1"/>
                </a:solidFill>
              </a:rPr>
              <a:t>, 11.12% of customers </a:t>
            </a:r>
            <a:r>
              <a:rPr lang="en-IN" dirty="0">
                <a:solidFill>
                  <a:schemeClr val="bg1"/>
                </a:solidFill>
              </a:rPr>
              <a:t>made purchase in beverage department &amp; </a:t>
            </a:r>
            <a:r>
              <a:rPr lang="en-IN" b="1" dirty="0">
                <a:solidFill>
                  <a:schemeClr val="bg1"/>
                </a:solidFill>
              </a:rPr>
              <a:t>10.87% of customers </a:t>
            </a:r>
            <a:r>
              <a:rPr lang="en-IN" dirty="0">
                <a:solidFill>
                  <a:schemeClr val="bg1"/>
                </a:solidFill>
              </a:rPr>
              <a:t>has made a purchase in </a:t>
            </a:r>
            <a:r>
              <a:rPr lang="en-IN" b="1" dirty="0">
                <a:solidFill>
                  <a:schemeClr val="bg1"/>
                </a:solidFill>
              </a:rPr>
              <a:t>Dairy eggs &amp;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 the three </a:t>
            </a:r>
            <a:r>
              <a:rPr lang="en-IN" b="1" dirty="0">
                <a:solidFill>
                  <a:schemeClr val="bg1"/>
                </a:solidFill>
              </a:rPr>
              <a:t>Beverages, Dairy egg &amp; snacks </a:t>
            </a:r>
            <a:r>
              <a:rPr lang="en-IN" dirty="0">
                <a:solidFill>
                  <a:schemeClr val="bg1"/>
                </a:solidFill>
              </a:rPr>
              <a:t>are very close, So this department might attract customer more than other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6D690-0DF6-0695-2CFB-7CC384B32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27" y="1690688"/>
            <a:ext cx="1089850" cy="23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2177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3FA39-33C2-80E6-CD26-1E4FD558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0" y="1843088"/>
            <a:ext cx="6760801" cy="22499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A1407-8E6F-9F4E-845C-E73AC9AC328A}"/>
              </a:ext>
            </a:extLst>
          </p:cNvPr>
          <p:cNvSpPr txBox="1"/>
          <p:nvPr/>
        </p:nvSpPr>
        <p:spPr>
          <a:xfrm>
            <a:off x="838200" y="4506687"/>
            <a:ext cx="633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you can see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Broccoli Crown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popular product among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49,588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comes under the Fresh Vegetable(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&amp; Produce ( Department 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8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-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448A-B9E4-5E1C-D355-34EED662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4" y="1843088"/>
            <a:ext cx="8997043" cy="27180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2F624-593D-91D6-9CB1-3A214D557E91}"/>
              </a:ext>
            </a:extLst>
          </p:cNvPr>
          <p:cNvSpPr txBox="1"/>
          <p:nvPr/>
        </p:nvSpPr>
        <p:spPr>
          <a:xfrm>
            <a:off x="408214" y="4794408"/>
            <a:ext cx="756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above analysis shows,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Broccoli crown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more order in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Aisels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Yogurt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department,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Beverages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more orders compared to other departments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1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-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Re-Ordered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448A-B9E4-5E1C-D355-34EED662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14" y="1843088"/>
            <a:ext cx="8997043" cy="27180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2F624-593D-91D6-9CB1-3A214D557E91}"/>
              </a:ext>
            </a:extLst>
          </p:cNvPr>
          <p:cNvSpPr txBox="1"/>
          <p:nvPr/>
        </p:nvSpPr>
        <p:spPr>
          <a:xfrm>
            <a:off x="408214" y="4794408"/>
            <a:ext cx="756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above analysis shows,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organic lemon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more re-order in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Aisels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Yogurt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re-orders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department,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more re-orders compared to other departments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2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10885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Add-To-Cart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3FA39-33C2-80E6-CD26-1E4FD558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970" y="1843088"/>
            <a:ext cx="8480744" cy="27180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A1407-8E6F-9F4E-845C-E73AC9AC328A}"/>
              </a:ext>
            </a:extLst>
          </p:cNvPr>
          <p:cNvSpPr txBox="1"/>
          <p:nvPr/>
        </p:nvSpPr>
        <p:spPr>
          <a:xfrm>
            <a:off x="821872" y="4953001"/>
            <a:ext cx="633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chart shows,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1896(12%)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from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has been add-to-cart by customer followed by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1695(10.73%) beverage products &amp; 1667(10.55%) dairy eggs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-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orders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3FA39-33C2-80E6-CD26-1E4FD558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970" y="1843088"/>
            <a:ext cx="8480744" cy="27180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A1407-8E6F-9F4E-845C-E73AC9AC328A}"/>
              </a:ext>
            </a:extLst>
          </p:cNvPr>
          <p:cNvSpPr txBox="1"/>
          <p:nvPr/>
        </p:nvSpPr>
        <p:spPr>
          <a:xfrm>
            <a:off x="821872" y="4953001"/>
            <a:ext cx="6335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Pantry (7.8%)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Snacks(7.8%)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most prior orders when compared to other 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 (3%)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prior order when compared other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aisels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C3CE-F388-AAFE-DE54-2A09B1B0DED2}"/>
              </a:ext>
            </a:extLst>
          </p:cNvPr>
          <p:cNvSpPr/>
          <p:nvPr/>
        </p:nvSpPr>
        <p:spPr>
          <a:xfrm>
            <a:off x="-1" y="0"/>
            <a:ext cx="12192000" cy="6934200"/>
          </a:xfrm>
          <a:prstGeom prst="rect">
            <a:avLst/>
          </a:prstGeom>
          <a:solidFill>
            <a:srgbClr val="003D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nstacart - Wikipedia">
            <a:extLst>
              <a:ext uri="{FF2B5EF4-FFF2-40B4-BE49-F238E27FC236}">
                <a16:creationId xmlns:a16="http://schemas.microsoft.com/office/drawing/2014/main" id="{FC89DEAF-8CE4-D5BB-B8C1-C58AD4F5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3" y="152400"/>
            <a:ext cx="6003925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CB613D-72BC-37CD-D70C-7D9397DB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4BCB-D716-6D8C-CA84-1392243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Tailored Marketing for Customer Segments</a:t>
            </a: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Marketing Strategies</a:t>
            </a: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 Customer Attrition</a:t>
            </a: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Offering Product Bundles and Deals</a:t>
            </a: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Related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51465-5164-050F-8B01-8730653C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3" y="805543"/>
            <a:ext cx="827315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About Instacart</vt:lpstr>
      <vt:lpstr>Customer Behaviour</vt:lpstr>
      <vt:lpstr>Product Analysis</vt:lpstr>
      <vt:lpstr>Order</vt:lpstr>
      <vt:lpstr>Re-Ordered</vt:lpstr>
      <vt:lpstr>Add-To-Cart</vt:lpstr>
      <vt:lpstr>Prior orders</vt:lpstr>
      <vt:lpstr>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Raj</dc:creator>
  <cp:lastModifiedBy>Santhosh Raj</cp:lastModifiedBy>
  <cp:revision>2</cp:revision>
  <dcterms:created xsi:type="dcterms:W3CDTF">2024-05-28T17:17:51Z</dcterms:created>
  <dcterms:modified xsi:type="dcterms:W3CDTF">2024-06-09T16:49:43Z</dcterms:modified>
</cp:coreProperties>
</file>