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D8AB-1F32-4FB6-B45A-3C375E102E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77C0-8FF1-4A42-B14D-D1373ADF06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omprehensions </a:t>
            </a:r>
            <a:r>
              <a:rPr lang="en-US" sz="2800" dirty="0" smtClean="0"/>
              <a:t>provide a concise way to create </a:t>
            </a:r>
            <a:r>
              <a:rPr lang="en-US" sz="2800" dirty="0" smtClean="0"/>
              <a:t>data structures. </a:t>
            </a:r>
            <a:r>
              <a:rPr lang="en-US" sz="2800" dirty="0" smtClean="0"/>
              <a:t>Common applications are to make new </a:t>
            </a:r>
            <a:r>
              <a:rPr lang="en-US" sz="2800" dirty="0" smtClean="0"/>
              <a:t>data structures </a:t>
            </a:r>
            <a:r>
              <a:rPr lang="en-US" sz="2800" dirty="0" smtClean="0"/>
              <a:t>where each element is the result of some operations applied to each member of another sequence or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, or to create a subsequence of those elements that satisfy a certain condition.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- Illustration</a:t>
            </a:r>
            <a:endParaRPr lang="en-US" dirty="0"/>
          </a:p>
        </p:txBody>
      </p:sp>
      <p:pic>
        <p:nvPicPr>
          <p:cNvPr id="4" name="Content Placeholder 3" descr="list_c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67" y="2348495"/>
            <a:ext cx="8164065" cy="3029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examples List comprehension</a:t>
            </a:r>
            <a:endParaRPr lang="en-US" dirty="0"/>
          </a:p>
        </p:txBody>
      </p:sp>
      <p:pic>
        <p:nvPicPr>
          <p:cNvPr id="6" name="Content Placeholder 5" descr="list_com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7776"/>
            <a:ext cx="8229600" cy="35708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 comprehension</a:t>
            </a:r>
            <a:endParaRPr lang="en-US" dirty="0"/>
          </a:p>
        </p:txBody>
      </p:sp>
      <p:pic>
        <p:nvPicPr>
          <p:cNvPr id="6" name="Content Placeholder 5" descr="nested_list_co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62" y="1600200"/>
            <a:ext cx="786587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 and set Comprehension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that of list comprehension, but with a slight change in the syntax.</a:t>
            </a:r>
          </a:p>
          <a:p>
            <a:endParaRPr lang="en-US" dirty="0"/>
          </a:p>
        </p:txBody>
      </p:sp>
      <p:pic>
        <p:nvPicPr>
          <p:cNvPr id="6" name="Content Placeholder 3" descr="dict_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52800"/>
            <a:ext cx="8002117" cy="190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Comprehension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Oh!!! We see the values aren’t printed, we see some alien object being created.</a:t>
            </a:r>
          </a:p>
          <a:p>
            <a:r>
              <a:rPr lang="en-US" sz="2800" dirty="0" smtClean="0"/>
              <a:t>So what’s that??!!! </a:t>
            </a:r>
            <a:r>
              <a:rPr lang="en-US" sz="2800" dirty="0" smtClean="0">
                <a:sym typeface="Wingdings" pitchFamily="2" charset="2"/>
              </a:rPr>
              <a:t> </a:t>
            </a:r>
          </a:p>
          <a:p>
            <a:r>
              <a:rPr lang="en-US" sz="2800" dirty="0" smtClean="0">
                <a:sym typeface="Wingdings" pitchFamily="2" charset="2"/>
              </a:rPr>
              <a:t>We will look about these when we see the topic generators.</a:t>
            </a:r>
            <a:endParaRPr lang="en-US" sz="2800" dirty="0"/>
          </a:p>
        </p:txBody>
      </p:sp>
      <p:pic>
        <p:nvPicPr>
          <p:cNvPr id="6" name="Picture 5" descr="tuple_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7983065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Comprehensions</vt:lpstr>
      <vt:lpstr>List comprehension</vt:lpstr>
      <vt:lpstr>List - Illustration</vt:lpstr>
      <vt:lpstr>More examples List comprehension</vt:lpstr>
      <vt:lpstr>Nested list comprehension</vt:lpstr>
      <vt:lpstr>Dict and set Comprehension</vt:lpstr>
      <vt:lpstr>Tuple Comprehension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Comprehensions</dc:title>
  <dc:creator>MOB140003202</dc:creator>
  <cp:lastModifiedBy>MOB140003202</cp:lastModifiedBy>
  <cp:revision>14</cp:revision>
  <dcterms:created xsi:type="dcterms:W3CDTF">2015-03-02T12:05:43Z</dcterms:created>
  <dcterms:modified xsi:type="dcterms:W3CDTF">2015-03-02T12:17:34Z</dcterms:modified>
</cp:coreProperties>
</file>