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7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88DA-0553-4EBE-AA58-BC8DC7C2C52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5E8D-00BA-4648-A982-0C4D2CB2D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88DA-0553-4EBE-AA58-BC8DC7C2C52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5E8D-00BA-4648-A982-0C4D2CB2D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88DA-0553-4EBE-AA58-BC8DC7C2C52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5E8D-00BA-4648-A982-0C4D2CB2D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88DA-0553-4EBE-AA58-BC8DC7C2C52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5E8D-00BA-4648-A982-0C4D2CB2D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88DA-0553-4EBE-AA58-BC8DC7C2C52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5E8D-00BA-4648-A982-0C4D2CB2D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88DA-0553-4EBE-AA58-BC8DC7C2C52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5E8D-00BA-4648-A982-0C4D2CB2D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88DA-0553-4EBE-AA58-BC8DC7C2C52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5E8D-00BA-4648-A982-0C4D2CB2D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88DA-0553-4EBE-AA58-BC8DC7C2C52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5E8D-00BA-4648-A982-0C4D2CB2D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88DA-0553-4EBE-AA58-BC8DC7C2C52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5E8D-00BA-4648-A982-0C4D2CB2D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88DA-0553-4EBE-AA58-BC8DC7C2C52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5E8D-00BA-4648-A982-0C4D2CB2D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88DA-0553-4EBE-AA58-BC8DC7C2C52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5E8D-00BA-4648-A982-0C4D2CB2D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388DA-0553-4EBE-AA58-BC8DC7C2C52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F5E8D-00BA-4648-A982-0C4D2CB2D4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Assertions and Exceptional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Anirudh K M</a:t>
            </a:r>
          </a:p>
          <a:p>
            <a:r>
              <a:rPr lang="en-US" dirty="0" smtClean="0"/>
              <a:t>Analyst, </a:t>
            </a:r>
            <a:r>
              <a:rPr lang="en-US" dirty="0" err="1" smtClean="0"/>
              <a:t>Mobius</a:t>
            </a:r>
            <a:r>
              <a:rPr lang="en-US" dirty="0" smtClean="0"/>
              <a:t> Knowledge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– raise an error</a:t>
            </a:r>
            <a:endParaRPr lang="en-US" dirty="0"/>
          </a:p>
        </p:txBody>
      </p:sp>
      <p:pic>
        <p:nvPicPr>
          <p:cNvPr id="6" name="Content Placeholder 5" descr="raise_erro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752600"/>
            <a:ext cx="8534400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our own exceptions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Like we have inbuilt exceptions which we can use, we can also create our own exceptions which we want to raise in some situations in our programs.</a:t>
            </a:r>
          </a:p>
          <a:p>
            <a:r>
              <a:rPr lang="en-US" sz="2800" dirty="0" smtClean="0"/>
              <a:t>Now let us look at an example to understand this, which looks similar to the previous one.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 descr="own_erro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371600"/>
            <a:ext cx="7239000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Assertions are simple expressions which helps us to assert a particular statement in our code.</a:t>
            </a:r>
          </a:p>
          <a:p>
            <a:r>
              <a:rPr lang="en-US" sz="2800" dirty="0" smtClean="0"/>
              <a:t>If assertion is failed, </a:t>
            </a:r>
            <a:r>
              <a:rPr lang="en-US" sz="2800" dirty="0" err="1" smtClean="0"/>
              <a:t>AssertionError</a:t>
            </a:r>
            <a:r>
              <a:rPr lang="en-US" sz="2800" dirty="0" smtClean="0"/>
              <a:t> is raised.</a:t>
            </a:r>
          </a:p>
          <a:p>
            <a:r>
              <a:rPr lang="en-US" sz="2800" dirty="0" smtClean="0"/>
              <a:t>If assertion is True, then start executing the next statement of the program.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Illustration- Assertion</a:t>
            </a:r>
            <a:endParaRPr lang="en-US" dirty="0"/>
          </a:p>
        </p:txBody>
      </p:sp>
      <p:pic>
        <p:nvPicPr>
          <p:cNvPr id="4" name="Content Placeholder 3" descr="assertion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295400"/>
            <a:ext cx="7772400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Exceptions are raised when an error happens in the execution of program.</a:t>
            </a:r>
          </a:p>
          <a:p>
            <a:r>
              <a:rPr lang="en-US" sz="2800" dirty="0" smtClean="0"/>
              <a:t>The Python interpreter prints out the error along with the line number and the reason for the error.</a:t>
            </a:r>
          </a:p>
          <a:p>
            <a:r>
              <a:rPr lang="en-US" sz="2800" dirty="0" smtClean="0"/>
              <a:t>The most common type of errors are:</a:t>
            </a:r>
          </a:p>
          <a:p>
            <a:pPr lvl="1"/>
            <a:r>
              <a:rPr lang="en-US" sz="2400" dirty="0" err="1" smtClean="0"/>
              <a:t>SyntaxError</a:t>
            </a:r>
            <a:endParaRPr lang="en-US" sz="2400" dirty="0" smtClean="0"/>
          </a:p>
          <a:p>
            <a:pPr lvl="1"/>
            <a:r>
              <a:rPr lang="en-US" sz="2400" dirty="0" err="1" smtClean="0"/>
              <a:t>TypeError</a:t>
            </a:r>
            <a:endParaRPr lang="en-US" sz="2400" dirty="0" smtClean="0"/>
          </a:p>
          <a:p>
            <a:pPr lvl="1"/>
            <a:r>
              <a:rPr lang="en-US" sz="2400" dirty="0" err="1" smtClean="0"/>
              <a:t>IndexError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6" name="Content Placeholder 5" descr="syntax_erro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905000"/>
            <a:ext cx="7543800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Its important to handle these errors, while we execute our script.</a:t>
            </a:r>
          </a:p>
          <a:p>
            <a:r>
              <a:rPr lang="en-US" sz="3000" dirty="0" smtClean="0"/>
              <a:t>Syntax:</a:t>
            </a:r>
          </a:p>
          <a:p>
            <a:pPr lvl="1"/>
            <a:r>
              <a:rPr lang="en-US" sz="2400" dirty="0"/>
              <a:t> </a:t>
            </a:r>
            <a:r>
              <a:rPr lang="en-US" sz="2600" dirty="0" smtClean="0"/>
              <a:t>try:</a:t>
            </a:r>
          </a:p>
          <a:p>
            <a:pPr lvl="2"/>
            <a:r>
              <a:rPr lang="en-US" dirty="0" smtClean="0"/>
              <a:t>Set of statements</a:t>
            </a:r>
          </a:p>
          <a:p>
            <a:pPr lvl="1"/>
            <a:r>
              <a:rPr lang="en-US" dirty="0" smtClean="0"/>
              <a:t> </a:t>
            </a:r>
            <a:r>
              <a:rPr lang="en-US" sz="2600" dirty="0" smtClean="0"/>
              <a:t>except:</a:t>
            </a:r>
          </a:p>
          <a:p>
            <a:pPr lvl="2"/>
            <a:r>
              <a:rPr lang="en-US" dirty="0" smtClean="0"/>
              <a:t>Set of statements</a:t>
            </a:r>
          </a:p>
          <a:p>
            <a:pPr lvl="1"/>
            <a:r>
              <a:rPr lang="en-US" dirty="0"/>
              <a:t> </a:t>
            </a:r>
            <a:r>
              <a:rPr lang="en-US" sz="2600" dirty="0" smtClean="0"/>
              <a:t>else: # optional</a:t>
            </a:r>
          </a:p>
          <a:p>
            <a:pPr lvl="2"/>
            <a:r>
              <a:rPr lang="en-US" dirty="0" smtClean="0"/>
              <a:t>Set of statements</a:t>
            </a:r>
          </a:p>
          <a:p>
            <a:pPr lvl="1"/>
            <a:r>
              <a:rPr lang="en-US" dirty="0"/>
              <a:t> </a:t>
            </a:r>
            <a:r>
              <a:rPr lang="en-US" sz="2600" dirty="0" smtClean="0"/>
              <a:t>finally: # optional</a:t>
            </a:r>
          </a:p>
          <a:p>
            <a:pPr lvl="2"/>
            <a:r>
              <a:rPr lang="en-US" dirty="0" smtClean="0"/>
              <a:t>Set of statements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</a:t>
            </a:r>
            <a:r>
              <a:rPr lang="en-US" sz="2800" b="1" dirty="0" smtClean="0"/>
              <a:t>ry</a:t>
            </a:r>
            <a:r>
              <a:rPr lang="en-US" sz="2800" dirty="0" smtClean="0"/>
              <a:t>: The statements under this block is executed first. If all statements are executed successfully, then the flow jumps to the </a:t>
            </a:r>
            <a:r>
              <a:rPr lang="en-US" sz="2800" b="1" dirty="0" smtClean="0"/>
              <a:t>else</a:t>
            </a:r>
            <a:r>
              <a:rPr lang="en-US" sz="2800" dirty="0" smtClean="0"/>
              <a:t> and </a:t>
            </a:r>
            <a:r>
              <a:rPr lang="en-US" sz="2800" b="1" dirty="0" smtClean="0"/>
              <a:t>finally</a:t>
            </a:r>
            <a:r>
              <a:rPr lang="en-US" sz="2800" dirty="0" smtClean="0"/>
              <a:t> clause.</a:t>
            </a:r>
          </a:p>
          <a:p>
            <a:r>
              <a:rPr lang="en-US" sz="2800" b="1" dirty="0"/>
              <a:t>e</a:t>
            </a:r>
            <a:r>
              <a:rPr lang="en-US" sz="2800" b="1" dirty="0" smtClean="0"/>
              <a:t>xcept</a:t>
            </a:r>
            <a:r>
              <a:rPr lang="en-US" sz="2800" dirty="0" smtClean="0"/>
              <a:t>: The statements under this is block is executed when we want the error to be handled from the try block, after execution of all statements the flow jumps to the </a:t>
            </a:r>
            <a:r>
              <a:rPr lang="en-US" sz="2800" b="1" dirty="0" smtClean="0"/>
              <a:t>finally</a:t>
            </a:r>
            <a:r>
              <a:rPr lang="en-US" sz="2800" dirty="0" smtClean="0"/>
              <a:t> block.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Illustration</a:t>
            </a:r>
            <a:endParaRPr lang="en-US" dirty="0"/>
          </a:p>
        </p:txBody>
      </p:sp>
      <p:pic>
        <p:nvPicPr>
          <p:cNvPr id="4" name="Content Placeholder 3" descr="hand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9932"/>
            <a:ext cx="8229600" cy="42664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exceptions</a:t>
            </a:r>
            <a:endParaRPr lang="en-US" dirty="0"/>
          </a:p>
        </p:txBody>
      </p:sp>
      <p:pic>
        <p:nvPicPr>
          <p:cNvPr id="4" name="Content Placeholder 3" descr="excep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00200"/>
            <a:ext cx="6781800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We can handle multiple exceptions at a time too with the following syntax.</a:t>
            </a:r>
          </a:p>
          <a:p>
            <a:r>
              <a:rPr lang="en-US" sz="2800" dirty="0" smtClean="0"/>
              <a:t>Syntax: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except (</a:t>
            </a:r>
            <a:r>
              <a:rPr lang="en-US" sz="2400" dirty="0" err="1" smtClean="0"/>
              <a:t>ValueError</a:t>
            </a:r>
            <a:r>
              <a:rPr lang="en-US" sz="2400" dirty="0" smtClean="0"/>
              <a:t>, </a:t>
            </a:r>
            <a:r>
              <a:rPr lang="en-US" sz="2400" dirty="0" err="1" smtClean="0"/>
              <a:t>TypeError</a:t>
            </a:r>
            <a:r>
              <a:rPr lang="en-US" sz="2400" dirty="0" smtClean="0"/>
              <a:t> ….etc), a:</a:t>
            </a:r>
          </a:p>
          <a:p>
            <a:pPr lvl="2"/>
            <a:r>
              <a:rPr lang="en-US" sz="2000" dirty="0" smtClean="0"/>
              <a:t>print a</a:t>
            </a:r>
          </a:p>
          <a:p>
            <a:pPr lvl="1"/>
            <a:r>
              <a:rPr lang="en-US" dirty="0" smtClean="0"/>
              <a:t>The ‘a’ in the except prints the error out.</a:t>
            </a:r>
          </a:p>
          <a:p>
            <a:r>
              <a:rPr lang="en-US" sz="2800" dirty="0" smtClean="0"/>
              <a:t>Note that the errors types are enclosed in a </a:t>
            </a:r>
            <a:r>
              <a:rPr lang="en-US" sz="2800" dirty="0" err="1" smtClean="0"/>
              <a:t>tuple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Also it’s a good practice to avoid using </a:t>
            </a:r>
            <a:r>
              <a:rPr lang="en-US" sz="2800" b="1" dirty="0" smtClean="0"/>
              <a:t>except Exception</a:t>
            </a:r>
            <a:r>
              <a:rPr lang="en-US" sz="2800" dirty="0" smtClean="0"/>
              <a:t>, unless its needed. You have to be as specific as possible.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Raising an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can raise an error based on our need too without using the </a:t>
            </a:r>
            <a:r>
              <a:rPr lang="en-US" sz="2800" b="1" dirty="0" smtClean="0"/>
              <a:t>try</a:t>
            </a:r>
            <a:r>
              <a:rPr lang="en-US" sz="2800" dirty="0" smtClean="0"/>
              <a:t> and </a:t>
            </a:r>
            <a:r>
              <a:rPr lang="en-US" sz="2800" b="1" dirty="0" smtClean="0"/>
              <a:t>except</a:t>
            </a:r>
            <a:r>
              <a:rPr lang="en-US" sz="2800" dirty="0" smtClean="0"/>
              <a:t> clause.</a:t>
            </a:r>
          </a:p>
          <a:p>
            <a:r>
              <a:rPr lang="en-US" sz="2800" dirty="0" smtClean="0"/>
              <a:t>Let us see an example how this can be done.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384</Words>
  <Application>Microsoft Office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Assertions and Exceptional handling</vt:lpstr>
      <vt:lpstr>Exceptions</vt:lpstr>
      <vt:lpstr>Illustration</vt:lpstr>
      <vt:lpstr>Handling Exceptions</vt:lpstr>
      <vt:lpstr>Explanation</vt:lpstr>
      <vt:lpstr>Simple Illustration</vt:lpstr>
      <vt:lpstr>Generic exceptions</vt:lpstr>
      <vt:lpstr>Handling Exceptions</vt:lpstr>
      <vt:lpstr>Raising an exception</vt:lpstr>
      <vt:lpstr>Illustration – raise an error</vt:lpstr>
      <vt:lpstr>Creating our own exceptions</vt:lpstr>
      <vt:lpstr>Illustration</vt:lpstr>
      <vt:lpstr>Assertions</vt:lpstr>
      <vt:lpstr>Illustration- Assertion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Errors and Exceptional handling</dc:title>
  <dc:creator>MOB140003202</dc:creator>
  <cp:lastModifiedBy>MOB140003202</cp:lastModifiedBy>
  <cp:revision>100</cp:revision>
  <dcterms:created xsi:type="dcterms:W3CDTF">2015-03-04T05:48:41Z</dcterms:created>
  <dcterms:modified xsi:type="dcterms:W3CDTF">2015-03-04T10:27:23Z</dcterms:modified>
</cp:coreProperties>
</file>